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9"/>
  </p:notesMasterIdLst>
  <p:sldIdLst>
    <p:sldId id="256" r:id="rId2"/>
    <p:sldId id="258" r:id="rId3"/>
    <p:sldId id="259" r:id="rId4"/>
    <p:sldId id="262" r:id="rId5"/>
    <p:sldId id="267" r:id="rId6"/>
    <p:sldId id="268" r:id="rId7"/>
    <p:sldId id="274" r:id="rId8"/>
  </p:sldIdLst>
  <p:sldSz cx="18288000" cy="10287000"/>
  <p:notesSz cx="6858000" cy="9144000"/>
  <p:embeddedFontLst>
    <p:embeddedFont>
      <p:font typeface="Alata" panose="020B0604020202020204" charset="0"/>
      <p:regular r:id="rId10"/>
    </p:embeddedFont>
    <p:embeddedFont>
      <p:font typeface="Lato" panose="020F0502020204030203" pitchFamily="3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EB79B-90FF-4736-87E6-F8F89598E989}">
  <a:tblStyle styleId="{F9AEB79B-90FF-4736-87E6-F8F89598E98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940" y="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7" name="Google Shape;7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8">
  <p:cSld name="CUSTOM_7">
    <p:spTree>
      <p:nvGrpSpPr>
        <p:cNvPr id="1" name="Shape 107"/>
        <p:cNvGrpSpPr/>
        <p:nvPr/>
      </p:nvGrpSpPr>
      <p:grpSpPr>
        <a:xfrm>
          <a:off x="0" y="0"/>
          <a:ext cx="0" cy="0"/>
          <a:chOff x="0" y="0"/>
          <a:chExt cx="0" cy="0"/>
        </a:xfrm>
      </p:grpSpPr>
      <p:sp>
        <p:nvSpPr>
          <p:cNvPr id="108" name="Google Shape;108;p11"/>
          <p:cNvSpPr txBox="1">
            <a:spLocks noGrp="1"/>
          </p:cNvSpPr>
          <p:nvPr>
            <p:ph type="title"/>
          </p:nvPr>
        </p:nvSpPr>
        <p:spPr>
          <a:xfrm>
            <a:off x="5812800" y="729925"/>
            <a:ext cx="11732100" cy="3888300"/>
          </a:xfrm>
          <a:prstGeom prst="rect">
            <a:avLst/>
          </a:prstGeom>
          <a:noFill/>
          <a:ln>
            <a:noFill/>
          </a:ln>
        </p:spPr>
        <p:txBody>
          <a:bodyPr spcFirstLastPara="1" wrap="square" lIns="0" tIns="0" rIns="0" bIns="0" anchor="t" anchorCtr="0">
            <a:noAutofit/>
          </a:bodyPr>
          <a:lstStyle>
            <a:lvl1pPr marR="0" lvl="0" algn="r" rtl="0">
              <a:lnSpc>
                <a:spcPct val="85000"/>
              </a:lnSpc>
              <a:spcBef>
                <a:spcPts val="0"/>
              </a:spcBef>
              <a:spcAft>
                <a:spcPts val="0"/>
              </a:spcAft>
              <a:buClr>
                <a:srgbClr val="0DBB89"/>
              </a:buClr>
              <a:buSzPts val="16250"/>
              <a:buFont typeface="Alata"/>
              <a:buNone/>
              <a:defRPr sz="16250" i="0" u="none" strike="noStrike" cap="none">
                <a:solidFill>
                  <a:srgbClr val="0DBB89"/>
                </a:solidFill>
                <a:latin typeface="Alata"/>
                <a:ea typeface="Alata"/>
                <a:cs typeface="Alata"/>
                <a:sym typeface="Alata"/>
              </a:defRPr>
            </a:lvl1pPr>
            <a:lvl2pPr lvl="1" algn="r" rtl="0">
              <a:lnSpc>
                <a:spcPct val="85000"/>
              </a:lnSpc>
              <a:spcBef>
                <a:spcPts val="0"/>
              </a:spcBef>
              <a:spcAft>
                <a:spcPts val="0"/>
              </a:spcAft>
              <a:buSzPts val="1400"/>
              <a:buNone/>
              <a:defRPr sz="1800"/>
            </a:lvl2pPr>
            <a:lvl3pPr lvl="2" algn="r" rtl="0">
              <a:lnSpc>
                <a:spcPct val="85000"/>
              </a:lnSpc>
              <a:spcBef>
                <a:spcPts val="0"/>
              </a:spcBef>
              <a:spcAft>
                <a:spcPts val="0"/>
              </a:spcAft>
              <a:buSzPts val="1400"/>
              <a:buNone/>
              <a:defRPr sz="1800"/>
            </a:lvl3pPr>
            <a:lvl4pPr lvl="3" algn="r" rtl="0">
              <a:lnSpc>
                <a:spcPct val="85000"/>
              </a:lnSpc>
              <a:spcBef>
                <a:spcPts val="0"/>
              </a:spcBef>
              <a:spcAft>
                <a:spcPts val="0"/>
              </a:spcAft>
              <a:buSzPts val="1400"/>
              <a:buNone/>
              <a:defRPr sz="1800"/>
            </a:lvl4pPr>
            <a:lvl5pPr lvl="4" algn="r" rtl="0">
              <a:lnSpc>
                <a:spcPct val="85000"/>
              </a:lnSpc>
              <a:spcBef>
                <a:spcPts val="0"/>
              </a:spcBef>
              <a:spcAft>
                <a:spcPts val="0"/>
              </a:spcAft>
              <a:buSzPts val="1400"/>
              <a:buNone/>
              <a:defRPr sz="1800"/>
            </a:lvl5pPr>
            <a:lvl6pPr lvl="5" algn="r" rtl="0">
              <a:lnSpc>
                <a:spcPct val="85000"/>
              </a:lnSpc>
              <a:spcBef>
                <a:spcPts val="0"/>
              </a:spcBef>
              <a:spcAft>
                <a:spcPts val="0"/>
              </a:spcAft>
              <a:buSzPts val="1400"/>
              <a:buNone/>
              <a:defRPr sz="1800"/>
            </a:lvl6pPr>
            <a:lvl7pPr lvl="6" algn="r" rtl="0">
              <a:lnSpc>
                <a:spcPct val="85000"/>
              </a:lnSpc>
              <a:spcBef>
                <a:spcPts val="0"/>
              </a:spcBef>
              <a:spcAft>
                <a:spcPts val="0"/>
              </a:spcAft>
              <a:buSzPts val="1400"/>
              <a:buNone/>
              <a:defRPr sz="1800"/>
            </a:lvl7pPr>
            <a:lvl8pPr lvl="7" algn="r" rtl="0">
              <a:lnSpc>
                <a:spcPct val="85000"/>
              </a:lnSpc>
              <a:spcBef>
                <a:spcPts val="0"/>
              </a:spcBef>
              <a:spcAft>
                <a:spcPts val="0"/>
              </a:spcAft>
              <a:buSzPts val="1400"/>
              <a:buNone/>
              <a:defRPr sz="1800"/>
            </a:lvl8pPr>
            <a:lvl9pPr lvl="8" algn="r" rtl="0">
              <a:lnSpc>
                <a:spcPct val="85000"/>
              </a:lnSpc>
              <a:spcBef>
                <a:spcPts val="0"/>
              </a:spcBef>
              <a:spcAft>
                <a:spcPts val="0"/>
              </a:spcAft>
              <a:buSzPts val="1400"/>
              <a:buNone/>
              <a:defRPr sz="1800"/>
            </a:lvl9pPr>
          </a:lstStyle>
          <a:p>
            <a:endParaRPr/>
          </a:p>
        </p:txBody>
      </p:sp>
      <p:pic>
        <p:nvPicPr>
          <p:cNvPr id="109" name="Google Shape;109;p11"/>
          <p:cNvPicPr preferRelativeResize="0"/>
          <p:nvPr/>
        </p:nvPicPr>
        <p:blipFill>
          <a:blip r:embed="rId2">
            <a:alphaModFix/>
          </a:blip>
          <a:stretch>
            <a:fillRect/>
          </a:stretch>
        </p:blipFill>
        <p:spPr>
          <a:xfrm>
            <a:off x="5039300" y="3062700"/>
            <a:ext cx="3697354" cy="1842350"/>
          </a:xfrm>
          <a:prstGeom prst="rect">
            <a:avLst/>
          </a:prstGeom>
          <a:noFill/>
          <a:ln>
            <a:noFill/>
          </a:ln>
        </p:spPr>
      </p:pic>
      <p:grpSp>
        <p:nvGrpSpPr>
          <p:cNvPr id="110" name="Google Shape;110;p11"/>
          <p:cNvGrpSpPr/>
          <p:nvPr/>
        </p:nvGrpSpPr>
        <p:grpSpPr>
          <a:xfrm>
            <a:off x="8899517" y="5679878"/>
            <a:ext cx="7439355" cy="1222323"/>
            <a:chOff x="0" y="-47625"/>
            <a:chExt cx="2455800" cy="403500"/>
          </a:xfrm>
        </p:grpSpPr>
        <p:sp>
          <p:nvSpPr>
            <p:cNvPr id="111" name="Google Shape;111;p11"/>
            <p:cNvSpPr/>
            <p:nvPr/>
          </p:nvSpPr>
          <p:spPr>
            <a:xfrm>
              <a:off x="0" y="0"/>
              <a:ext cx="2455728" cy="355799"/>
            </a:xfrm>
            <a:custGeom>
              <a:avLst/>
              <a:gdLst/>
              <a:ahLst/>
              <a:cxnLst/>
              <a:rect l="l" t="t" r="r" b="b"/>
              <a:pathLst>
                <a:path w="2455728" h="355799" extrusionOk="0">
                  <a:moveTo>
                    <a:pt x="74931" y="0"/>
                  </a:moveTo>
                  <a:lnTo>
                    <a:pt x="2380797" y="0"/>
                  </a:lnTo>
                  <a:cubicBezTo>
                    <a:pt x="2422180" y="0"/>
                    <a:pt x="2455728" y="33548"/>
                    <a:pt x="2455728" y="74931"/>
                  </a:cubicBezTo>
                  <a:lnTo>
                    <a:pt x="2455728" y="280868"/>
                  </a:lnTo>
                  <a:cubicBezTo>
                    <a:pt x="2455728" y="322251"/>
                    <a:pt x="2422180" y="355799"/>
                    <a:pt x="2380797" y="355799"/>
                  </a:cubicBezTo>
                  <a:lnTo>
                    <a:pt x="74931" y="355799"/>
                  </a:lnTo>
                  <a:cubicBezTo>
                    <a:pt x="33548" y="355799"/>
                    <a:pt x="0" y="322251"/>
                    <a:pt x="0" y="280868"/>
                  </a:cubicBezTo>
                  <a:lnTo>
                    <a:pt x="0" y="74931"/>
                  </a:lnTo>
                  <a:cubicBezTo>
                    <a:pt x="0" y="33548"/>
                    <a:pt x="33548" y="0"/>
                    <a:pt x="74931" y="0"/>
                  </a:cubicBezTo>
                  <a:close/>
                </a:path>
              </a:pathLst>
            </a:custGeom>
            <a:solidFill>
              <a:srgbClr val="0DB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txBox="1"/>
            <p:nvPr/>
          </p:nvSpPr>
          <p:spPr>
            <a:xfrm>
              <a:off x="0" y="-47625"/>
              <a:ext cx="2455800" cy="403500"/>
            </a:xfrm>
            <a:prstGeom prst="rect">
              <a:avLst/>
            </a:prstGeom>
            <a:noFill/>
            <a:ln>
              <a:noFill/>
            </a:ln>
          </p:spPr>
          <p:txBody>
            <a:bodyPr spcFirstLastPara="1" wrap="square" lIns="61625" tIns="61625" rIns="61625" bIns="61625"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1"/>
          <p:cNvGrpSpPr/>
          <p:nvPr/>
        </p:nvGrpSpPr>
        <p:grpSpPr>
          <a:xfrm>
            <a:off x="7197358" y="7782817"/>
            <a:ext cx="7940098" cy="1222323"/>
            <a:chOff x="0" y="-47625"/>
            <a:chExt cx="2621100" cy="403500"/>
          </a:xfrm>
        </p:grpSpPr>
        <p:sp>
          <p:nvSpPr>
            <p:cNvPr id="114" name="Google Shape;114;p11"/>
            <p:cNvSpPr/>
            <p:nvPr/>
          </p:nvSpPr>
          <p:spPr>
            <a:xfrm>
              <a:off x="0" y="0"/>
              <a:ext cx="2621068" cy="355799"/>
            </a:xfrm>
            <a:custGeom>
              <a:avLst/>
              <a:gdLst/>
              <a:ahLst/>
              <a:cxnLst/>
              <a:rect l="l" t="t" r="r" b="b"/>
              <a:pathLst>
                <a:path w="2621068" h="355799" extrusionOk="0">
                  <a:moveTo>
                    <a:pt x="70204" y="0"/>
                  </a:moveTo>
                  <a:lnTo>
                    <a:pt x="2550863" y="0"/>
                  </a:lnTo>
                  <a:cubicBezTo>
                    <a:pt x="2589636" y="0"/>
                    <a:pt x="2621068" y="31431"/>
                    <a:pt x="2621068" y="70204"/>
                  </a:cubicBezTo>
                  <a:lnTo>
                    <a:pt x="2621068" y="285594"/>
                  </a:lnTo>
                  <a:cubicBezTo>
                    <a:pt x="2621068" y="304214"/>
                    <a:pt x="2613671" y="322070"/>
                    <a:pt x="2600505" y="335236"/>
                  </a:cubicBezTo>
                  <a:cubicBezTo>
                    <a:pt x="2587340" y="348402"/>
                    <a:pt x="2569483" y="355799"/>
                    <a:pt x="2550863" y="355799"/>
                  </a:cubicBezTo>
                  <a:lnTo>
                    <a:pt x="70204" y="355799"/>
                  </a:lnTo>
                  <a:cubicBezTo>
                    <a:pt x="51585" y="355799"/>
                    <a:pt x="33728" y="348402"/>
                    <a:pt x="20562" y="335236"/>
                  </a:cubicBezTo>
                  <a:cubicBezTo>
                    <a:pt x="7396" y="322070"/>
                    <a:pt x="0" y="304214"/>
                    <a:pt x="0" y="285594"/>
                  </a:cubicBezTo>
                  <a:lnTo>
                    <a:pt x="0" y="70204"/>
                  </a:lnTo>
                  <a:cubicBezTo>
                    <a:pt x="0" y="51585"/>
                    <a:pt x="7396" y="33728"/>
                    <a:pt x="20562" y="20562"/>
                  </a:cubicBezTo>
                  <a:cubicBezTo>
                    <a:pt x="33728" y="7396"/>
                    <a:pt x="51585" y="0"/>
                    <a:pt x="70204" y="0"/>
                  </a:cubicBezTo>
                  <a:close/>
                </a:path>
              </a:pathLst>
            </a:custGeom>
            <a:solidFill>
              <a:srgbClr val="0DB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txBox="1"/>
            <p:nvPr/>
          </p:nvSpPr>
          <p:spPr>
            <a:xfrm>
              <a:off x="0" y="-47625"/>
              <a:ext cx="2621100" cy="403500"/>
            </a:xfrm>
            <a:prstGeom prst="rect">
              <a:avLst/>
            </a:prstGeom>
            <a:noFill/>
            <a:ln>
              <a:noFill/>
            </a:ln>
          </p:spPr>
          <p:txBody>
            <a:bodyPr spcFirstLastPara="1" wrap="square" lIns="61625" tIns="61625" rIns="61625" bIns="61625"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11"/>
          <p:cNvGrpSpPr/>
          <p:nvPr/>
        </p:nvGrpSpPr>
        <p:grpSpPr>
          <a:xfrm>
            <a:off x="1484786" y="5679878"/>
            <a:ext cx="6083519" cy="1222323"/>
            <a:chOff x="0" y="-47625"/>
            <a:chExt cx="2008226" cy="403500"/>
          </a:xfrm>
        </p:grpSpPr>
        <p:sp>
          <p:nvSpPr>
            <p:cNvPr id="117" name="Google Shape;117;p11"/>
            <p:cNvSpPr/>
            <p:nvPr/>
          </p:nvSpPr>
          <p:spPr>
            <a:xfrm>
              <a:off x="0" y="0"/>
              <a:ext cx="2008226" cy="355799"/>
            </a:xfrm>
            <a:custGeom>
              <a:avLst/>
              <a:gdLst/>
              <a:ahLst/>
              <a:cxnLst/>
              <a:rect l="l" t="t" r="r" b="b"/>
              <a:pathLst>
                <a:path w="2008226" h="355799" extrusionOk="0">
                  <a:moveTo>
                    <a:pt x="91628" y="0"/>
                  </a:moveTo>
                  <a:lnTo>
                    <a:pt x="1916598" y="0"/>
                  </a:lnTo>
                  <a:cubicBezTo>
                    <a:pt x="1940899" y="0"/>
                    <a:pt x="1964205" y="9654"/>
                    <a:pt x="1981388" y="26837"/>
                  </a:cubicBezTo>
                  <a:cubicBezTo>
                    <a:pt x="1998572" y="44021"/>
                    <a:pt x="2008226" y="67327"/>
                    <a:pt x="2008226" y="91628"/>
                  </a:cubicBezTo>
                  <a:lnTo>
                    <a:pt x="2008226" y="264171"/>
                  </a:lnTo>
                  <a:cubicBezTo>
                    <a:pt x="2008226" y="288472"/>
                    <a:pt x="1998572" y="311778"/>
                    <a:pt x="1981388" y="328961"/>
                  </a:cubicBezTo>
                  <a:cubicBezTo>
                    <a:pt x="1964205" y="346145"/>
                    <a:pt x="1940899" y="355799"/>
                    <a:pt x="1916598" y="355799"/>
                  </a:cubicBezTo>
                  <a:lnTo>
                    <a:pt x="91628" y="355799"/>
                  </a:lnTo>
                  <a:cubicBezTo>
                    <a:pt x="67327" y="355799"/>
                    <a:pt x="44021" y="346145"/>
                    <a:pt x="26837" y="328961"/>
                  </a:cubicBezTo>
                  <a:cubicBezTo>
                    <a:pt x="9654" y="311778"/>
                    <a:pt x="0" y="288472"/>
                    <a:pt x="0" y="264171"/>
                  </a:cubicBezTo>
                  <a:lnTo>
                    <a:pt x="0" y="91628"/>
                  </a:lnTo>
                  <a:cubicBezTo>
                    <a:pt x="0" y="67327"/>
                    <a:pt x="9654" y="44021"/>
                    <a:pt x="26837" y="26837"/>
                  </a:cubicBezTo>
                  <a:cubicBezTo>
                    <a:pt x="44021" y="9654"/>
                    <a:pt x="67327" y="0"/>
                    <a:pt x="91628" y="0"/>
                  </a:cubicBezTo>
                  <a:close/>
                </a:path>
              </a:pathLst>
            </a:custGeom>
            <a:solidFill>
              <a:srgbClr val="0DB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txBox="1"/>
            <p:nvPr/>
          </p:nvSpPr>
          <p:spPr>
            <a:xfrm>
              <a:off x="0" y="-47625"/>
              <a:ext cx="2008200" cy="403500"/>
            </a:xfrm>
            <a:prstGeom prst="rect">
              <a:avLst/>
            </a:prstGeom>
            <a:noFill/>
            <a:ln>
              <a:noFill/>
            </a:ln>
          </p:spPr>
          <p:txBody>
            <a:bodyPr spcFirstLastPara="1" wrap="square" lIns="61625" tIns="61625" rIns="61625" bIns="61625"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9" name="Google Shape;119;p11"/>
          <p:cNvGrpSpPr/>
          <p:nvPr/>
        </p:nvGrpSpPr>
        <p:grpSpPr>
          <a:xfrm>
            <a:off x="581806" y="7782817"/>
            <a:ext cx="5231004" cy="1222323"/>
            <a:chOff x="0" y="-47625"/>
            <a:chExt cx="1726803" cy="403500"/>
          </a:xfrm>
        </p:grpSpPr>
        <p:sp>
          <p:nvSpPr>
            <p:cNvPr id="120" name="Google Shape;120;p11"/>
            <p:cNvSpPr/>
            <p:nvPr/>
          </p:nvSpPr>
          <p:spPr>
            <a:xfrm>
              <a:off x="0" y="0"/>
              <a:ext cx="1726803" cy="355799"/>
            </a:xfrm>
            <a:custGeom>
              <a:avLst/>
              <a:gdLst/>
              <a:ahLst/>
              <a:cxnLst/>
              <a:rect l="l" t="t" r="r" b="b"/>
              <a:pathLst>
                <a:path w="1726803" h="355799" extrusionOk="0">
                  <a:moveTo>
                    <a:pt x="106561" y="0"/>
                  </a:moveTo>
                  <a:lnTo>
                    <a:pt x="1620242" y="0"/>
                  </a:lnTo>
                  <a:cubicBezTo>
                    <a:pt x="1679094" y="0"/>
                    <a:pt x="1726803" y="47709"/>
                    <a:pt x="1726803" y="106561"/>
                  </a:cubicBezTo>
                  <a:lnTo>
                    <a:pt x="1726803" y="249238"/>
                  </a:lnTo>
                  <a:cubicBezTo>
                    <a:pt x="1726803" y="308090"/>
                    <a:pt x="1679094" y="355799"/>
                    <a:pt x="1620242" y="355799"/>
                  </a:cubicBezTo>
                  <a:lnTo>
                    <a:pt x="106561" y="355799"/>
                  </a:lnTo>
                  <a:cubicBezTo>
                    <a:pt x="47709" y="355799"/>
                    <a:pt x="0" y="308090"/>
                    <a:pt x="0" y="249238"/>
                  </a:cubicBezTo>
                  <a:lnTo>
                    <a:pt x="0" y="106561"/>
                  </a:lnTo>
                  <a:cubicBezTo>
                    <a:pt x="0" y="47709"/>
                    <a:pt x="47709" y="0"/>
                    <a:pt x="106561" y="0"/>
                  </a:cubicBezTo>
                  <a:close/>
                </a:path>
              </a:pathLst>
            </a:custGeom>
            <a:solidFill>
              <a:srgbClr val="0DB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txBox="1"/>
            <p:nvPr/>
          </p:nvSpPr>
          <p:spPr>
            <a:xfrm>
              <a:off x="0" y="-47625"/>
              <a:ext cx="1726800" cy="403500"/>
            </a:xfrm>
            <a:prstGeom prst="rect">
              <a:avLst/>
            </a:prstGeom>
            <a:noFill/>
            <a:ln>
              <a:noFill/>
            </a:ln>
          </p:spPr>
          <p:txBody>
            <a:bodyPr spcFirstLastPara="1" wrap="square" lIns="61625" tIns="61625" rIns="61625" bIns="61625"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 name="Google Shape;122;p11"/>
          <p:cNvGrpSpPr/>
          <p:nvPr/>
        </p:nvGrpSpPr>
        <p:grpSpPr>
          <a:xfrm rot="1948424">
            <a:off x="16967773" y="7002773"/>
            <a:ext cx="2060573" cy="5311968"/>
            <a:chOff x="0" y="-47625"/>
            <a:chExt cx="542700" cy="1399031"/>
          </a:xfrm>
        </p:grpSpPr>
        <p:sp>
          <p:nvSpPr>
            <p:cNvPr id="123" name="Google Shape;123;p11"/>
            <p:cNvSpPr/>
            <p:nvPr/>
          </p:nvSpPr>
          <p:spPr>
            <a:xfrm>
              <a:off x="0" y="0"/>
              <a:ext cx="542697" cy="1351406"/>
            </a:xfrm>
            <a:custGeom>
              <a:avLst/>
              <a:gdLst/>
              <a:ahLst/>
              <a:cxnLst/>
              <a:rect l="l" t="t" r="r" b="b"/>
              <a:pathLst>
                <a:path w="542697" h="1351406" extrusionOk="0">
                  <a:moveTo>
                    <a:pt x="0" y="0"/>
                  </a:moveTo>
                  <a:lnTo>
                    <a:pt x="542697" y="0"/>
                  </a:lnTo>
                  <a:lnTo>
                    <a:pt x="542697" y="1351406"/>
                  </a:lnTo>
                  <a:lnTo>
                    <a:pt x="0" y="1351406"/>
                  </a:lnTo>
                  <a:close/>
                </a:path>
              </a:pathLst>
            </a:custGeom>
            <a:solidFill>
              <a:srgbClr val="0DBB89"/>
            </a:solidFill>
            <a:ln>
              <a:noFill/>
            </a:ln>
          </p:spPr>
        </p:sp>
        <p:sp>
          <p:nvSpPr>
            <p:cNvPr id="124" name="Google Shape;124;p11"/>
            <p:cNvSpPr txBox="1"/>
            <p:nvPr/>
          </p:nvSpPr>
          <p:spPr>
            <a:xfrm>
              <a:off x="0" y="-47625"/>
              <a:ext cx="542700" cy="13989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5" name="Google Shape;125;p11"/>
          <p:cNvSpPr txBox="1">
            <a:spLocks noGrp="1"/>
          </p:cNvSpPr>
          <p:nvPr>
            <p:ph type="subTitle" idx="1"/>
          </p:nvPr>
        </p:nvSpPr>
        <p:spPr>
          <a:xfrm>
            <a:off x="1311588" y="5950792"/>
            <a:ext cx="6429900" cy="8286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5350"/>
              <a:buFont typeface="Alata"/>
              <a:buNone/>
              <a:defRPr sz="5350">
                <a:solidFill>
                  <a:schemeClr val="lt1"/>
                </a:solidFill>
                <a:latin typeface="Alata"/>
                <a:ea typeface="Alata"/>
                <a:cs typeface="Alata"/>
                <a:sym typeface="Alata"/>
              </a:defRPr>
            </a:lvl1pPr>
            <a:lvl2pPr lvl="1" algn="ctr" rtl="0">
              <a:spcBef>
                <a:spcPts val="560"/>
              </a:spcBef>
              <a:spcAft>
                <a:spcPts val="0"/>
              </a:spcAft>
              <a:buClr>
                <a:schemeClr val="lt1"/>
              </a:buClr>
              <a:buSzPts val="2200"/>
              <a:buNone/>
              <a:defRPr>
                <a:solidFill>
                  <a:schemeClr val="lt1"/>
                </a:solidFill>
              </a:defRPr>
            </a:lvl2pPr>
            <a:lvl3pPr lvl="2" algn="ctr" rtl="0">
              <a:spcBef>
                <a:spcPts val="480"/>
              </a:spcBef>
              <a:spcAft>
                <a:spcPts val="0"/>
              </a:spcAft>
              <a:buClr>
                <a:schemeClr val="lt1"/>
              </a:buClr>
              <a:buSzPts val="2200"/>
              <a:buNone/>
              <a:defRPr>
                <a:solidFill>
                  <a:schemeClr val="lt1"/>
                </a:solidFill>
              </a:defRPr>
            </a:lvl3pPr>
            <a:lvl4pPr lvl="3" algn="ctr" rtl="0">
              <a:spcBef>
                <a:spcPts val="400"/>
              </a:spcBef>
              <a:spcAft>
                <a:spcPts val="0"/>
              </a:spcAft>
              <a:buClr>
                <a:schemeClr val="lt1"/>
              </a:buClr>
              <a:buSzPts val="2200"/>
              <a:buNone/>
              <a:defRPr>
                <a:solidFill>
                  <a:schemeClr val="lt1"/>
                </a:solidFill>
              </a:defRPr>
            </a:lvl4pPr>
            <a:lvl5pPr lvl="4" algn="ctr" rtl="0">
              <a:spcBef>
                <a:spcPts val="400"/>
              </a:spcBef>
              <a:spcAft>
                <a:spcPts val="0"/>
              </a:spcAft>
              <a:buClr>
                <a:schemeClr val="lt1"/>
              </a:buClr>
              <a:buSzPts val="2200"/>
              <a:buNone/>
              <a:defRPr>
                <a:solidFill>
                  <a:schemeClr val="lt1"/>
                </a:solidFill>
              </a:defRPr>
            </a:lvl5pPr>
            <a:lvl6pPr lvl="5" algn="ctr" rtl="0">
              <a:spcBef>
                <a:spcPts val="400"/>
              </a:spcBef>
              <a:spcAft>
                <a:spcPts val="0"/>
              </a:spcAft>
              <a:buClr>
                <a:schemeClr val="lt1"/>
              </a:buClr>
              <a:buSzPts val="2200"/>
              <a:buNone/>
              <a:defRPr>
                <a:solidFill>
                  <a:schemeClr val="lt1"/>
                </a:solidFill>
              </a:defRPr>
            </a:lvl6pPr>
            <a:lvl7pPr lvl="6" algn="ctr" rtl="0">
              <a:spcBef>
                <a:spcPts val="400"/>
              </a:spcBef>
              <a:spcAft>
                <a:spcPts val="0"/>
              </a:spcAft>
              <a:buClr>
                <a:schemeClr val="lt1"/>
              </a:buClr>
              <a:buSzPts val="2200"/>
              <a:buNone/>
              <a:defRPr>
                <a:solidFill>
                  <a:schemeClr val="lt1"/>
                </a:solidFill>
              </a:defRPr>
            </a:lvl7pPr>
            <a:lvl8pPr lvl="7" algn="ctr" rtl="0">
              <a:spcBef>
                <a:spcPts val="400"/>
              </a:spcBef>
              <a:spcAft>
                <a:spcPts val="0"/>
              </a:spcAft>
              <a:buClr>
                <a:schemeClr val="lt1"/>
              </a:buClr>
              <a:buSzPts val="2200"/>
              <a:buNone/>
              <a:defRPr>
                <a:solidFill>
                  <a:schemeClr val="lt1"/>
                </a:solidFill>
              </a:defRPr>
            </a:lvl8pPr>
            <a:lvl9pPr lvl="8" algn="ctr" rtl="0">
              <a:spcBef>
                <a:spcPts val="400"/>
              </a:spcBef>
              <a:spcAft>
                <a:spcPts val="0"/>
              </a:spcAft>
              <a:buClr>
                <a:schemeClr val="lt1"/>
              </a:buClr>
              <a:buSzPts val="2200"/>
              <a:buNone/>
              <a:defRPr>
                <a:solidFill>
                  <a:schemeClr val="lt1"/>
                </a:solidFill>
              </a:defRPr>
            </a:lvl9pPr>
          </a:lstStyle>
          <a:p>
            <a:endParaRPr/>
          </a:p>
        </p:txBody>
      </p:sp>
      <p:sp>
        <p:nvSpPr>
          <p:cNvPr id="126" name="Google Shape;126;p11"/>
          <p:cNvSpPr txBox="1">
            <a:spLocks noGrp="1"/>
          </p:cNvSpPr>
          <p:nvPr>
            <p:ph type="subTitle" idx="2"/>
          </p:nvPr>
        </p:nvSpPr>
        <p:spPr>
          <a:xfrm>
            <a:off x="9404238" y="5950792"/>
            <a:ext cx="6429900" cy="8286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5350"/>
              <a:buFont typeface="Alata"/>
              <a:buNone/>
              <a:defRPr sz="5350">
                <a:solidFill>
                  <a:schemeClr val="lt1"/>
                </a:solidFill>
                <a:latin typeface="Alata"/>
                <a:ea typeface="Alata"/>
                <a:cs typeface="Alata"/>
                <a:sym typeface="Alata"/>
              </a:defRPr>
            </a:lvl1pPr>
            <a:lvl2pPr lvl="1" algn="ctr" rtl="0">
              <a:spcBef>
                <a:spcPts val="560"/>
              </a:spcBef>
              <a:spcAft>
                <a:spcPts val="0"/>
              </a:spcAft>
              <a:buClr>
                <a:schemeClr val="lt1"/>
              </a:buClr>
              <a:buSzPts val="2200"/>
              <a:buNone/>
              <a:defRPr>
                <a:solidFill>
                  <a:schemeClr val="lt1"/>
                </a:solidFill>
              </a:defRPr>
            </a:lvl2pPr>
            <a:lvl3pPr lvl="2" algn="ctr" rtl="0">
              <a:spcBef>
                <a:spcPts val="480"/>
              </a:spcBef>
              <a:spcAft>
                <a:spcPts val="0"/>
              </a:spcAft>
              <a:buClr>
                <a:schemeClr val="lt1"/>
              </a:buClr>
              <a:buSzPts val="2200"/>
              <a:buNone/>
              <a:defRPr>
                <a:solidFill>
                  <a:schemeClr val="lt1"/>
                </a:solidFill>
              </a:defRPr>
            </a:lvl3pPr>
            <a:lvl4pPr lvl="3" algn="ctr" rtl="0">
              <a:spcBef>
                <a:spcPts val="400"/>
              </a:spcBef>
              <a:spcAft>
                <a:spcPts val="0"/>
              </a:spcAft>
              <a:buClr>
                <a:schemeClr val="lt1"/>
              </a:buClr>
              <a:buSzPts val="2200"/>
              <a:buNone/>
              <a:defRPr>
                <a:solidFill>
                  <a:schemeClr val="lt1"/>
                </a:solidFill>
              </a:defRPr>
            </a:lvl4pPr>
            <a:lvl5pPr lvl="4" algn="ctr" rtl="0">
              <a:spcBef>
                <a:spcPts val="400"/>
              </a:spcBef>
              <a:spcAft>
                <a:spcPts val="0"/>
              </a:spcAft>
              <a:buClr>
                <a:schemeClr val="lt1"/>
              </a:buClr>
              <a:buSzPts val="2200"/>
              <a:buNone/>
              <a:defRPr>
                <a:solidFill>
                  <a:schemeClr val="lt1"/>
                </a:solidFill>
              </a:defRPr>
            </a:lvl5pPr>
            <a:lvl6pPr lvl="5" algn="ctr" rtl="0">
              <a:spcBef>
                <a:spcPts val="400"/>
              </a:spcBef>
              <a:spcAft>
                <a:spcPts val="0"/>
              </a:spcAft>
              <a:buClr>
                <a:schemeClr val="lt1"/>
              </a:buClr>
              <a:buSzPts val="2200"/>
              <a:buNone/>
              <a:defRPr>
                <a:solidFill>
                  <a:schemeClr val="lt1"/>
                </a:solidFill>
              </a:defRPr>
            </a:lvl6pPr>
            <a:lvl7pPr lvl="6" algn="ctr" rtl="0">
              <a:spcBef>
                <a:spcPts val="400"/>
              </a:spcBef>
              <a:spcAft>
                <a:spcPts val="0"/>
              </a:spcAft>
              <a:buClr>
                <a:schemeClr val="lt1"/>
              </a:buClr>
              <a:buSzPts val="2200"/>
              <a:buNone/>
              <a:defRPr>
                <a:solidFill>
                  <a:schemeClr val="lt1"/>
                </a:solidFill>
              </a:defRPr>
            </a:lvl7pPr>
            <a:lvl8pPr lvl="7" algn="ctr" rtl="0">
              <a:spcBef>
                <a:spcPts val="400"/>
              </a:spcBef>
              <a:spcAft>
                <a:spcPts val="0"/>
              </a:spcAft>
              <a:buClr>
                <a:schemeClr val="lt1"/>
              </a:buClr>
              <a:buSzPts val="2200"/>
              <a:buNone/>
              <a:defRPr>
                <a:solidFill>
                  <a:schemeClr val="lt1"/>
                </a:solidFill>
              </a:defRPr>
            </a:lvl8pPr>
            <a:lvl9pPr lvl="8" algn="ctr" rtl="0">
              <a:spcBef>
                <a:spcPts val="400"/>
              </a:spcBef>
              <a:spcAft>
                <a:spcPts val="0"/>
              </a:spcAft>
              <a:buClr>
                <a:schemeClr val="lt1"/>
              </a:buClr>
              <a:buSzPts val="2200"/>
              <a:buNone/>
              <a:defRPr>
                <a:solidFill>
                  <a:schemeClr val="lt1"/>
                </a:solidFill>
              </a:defRPr>
            </a:lvl9pPr>
          </a:lstStyle>
          <a:p>
            <a:endParaRPr/>
          </a:p>
        </p:txBody>
      </p:sp>
      <p:sp>
        <p:nvSpPr>
          <p:cNvPr id="127" name="Google Shape;127;p11"/>
          <p:cNvSpPr txBox="1">
            <a:spLocks noGrp="1"/>
          </p:cNvSpPr>
          <p:nvPr>
            <p:ph type="subTitle" idx="3"/>
          </p:nvPr>
        </p:nvSpPr>
        <p:spPr>
          <a:xfrm>
            <a:off x="7952438" y="8035767"/>
            <a:ext cx="6429900" cy="8286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5350"/>
              <a:buFont typeface="Alata"/>
              <a:buNone/>
              <a:defRPr sz="5350">
                <a:solidFill>
                  <a:schemeClr val="lt1"/>
                </a:solidFill>
                <a:latin typeface="Alata"/>
                <a:ea typeface="Alata"/>
                <a:cs typeface="Alata"/>
                <a:sym typeface="Alata"/>
              </a:defRPr>
            </a:lvl1pPr>
            <a:lvl2pPr lvl="1" algn="ctr" rtl="0">
              <a:spcBef>
                <a:spcPts val="560"/>
              </a:spcBef>
              <a:spcAft>
                <a:spcPts val="0"/>
              </a:spcAft>
              <a:buClr>
                <a:schemeClr val="lt1"/>
              </a:buClr>
              <a:buSzPts val="2200"/>
              <a:buNone/>
              <a:defRPr>
                <a:solidFill>
                  <a:schemeClr val="lt1"/>
                </a:solidFill>
              </a:defRPr>
            </a:lvl2pPr>
            <a:lvl3pPr lvl="2" algn="ctr" rtl="0">
              <a:spcBef>
                <a:spcPts val="480"/>
              </a:spcBef>
              <a:spcAft>
                <a:spcPts val="0"/>
              </a:spcAft>
              <a:buClr>
                <a:schemeClr val="lt1"/>
              </a:buClr>
              <a:buSzPts val="2200"/>
              <a:buNone/>
              <a:defRPr>
                <a:solidFill>
                  <a:schemeClr val="lt1"/>
                </a:solidFill>
              </a:defRPr>
            </a:lvl3pPr>
            <a:lvl4pPr lvl="3" algn="ctr" rtl="0">
              <a:spcBef>
                <a:spcPts val="400"/>
              </a:spcBef>
              <a:spcAft>
                <a:spcPts val="0"/>
              </a:spcAft>
              <a:buClr>
                <a:schemeClr val="lt1"/>
              </a:buClr>
              <a:buSzPts val="2200"/>
              <a:buNone/>
              <a:defRPr>
                <a:solidFill>
                  <a:schemeClr val="lt1"/>
                </a:solidFill>
              </a:defRPr>
            </a:lvl4pPr>
            <a:lvl5pPr lvl="4" algn="ctr" rtl="0">
              <a:spcBef>
                <a:spcPts val="400"/>
              </a:spcBef>
              <a:spcAft>
                <a:spcPts val="0"/>
              </a:spcAft>
              <a:buClr>
                <a:schemeClr val="lt1"/>
              </a:buClr>
              <a:buSzPts val="2200"/>
              <a:buNone/>
              <a:defRPr>
                <a:solidFill>
                  <a:schemeClr val="lt1"/>
                </a:solidFill>
              </a:defRPr>
            </a:lvl5pPr>
            <a:lvl6pPr lvl="5" algn="ctr" rtl="0">
              <a:spcBef>
                <a:spcPts val="400"/>
              </a:spcBef>
              <a:spcAft>
                <a:spcPts val="0"/>
              </a:spcAft>
              <a:buClr>
                <a:schemeClr val="lt1"/>
              </a:buClr>
              <a:buSzPts val="2200"/>
              <a:buNone/>
              <a:defRPr>
                <a:solidFill>
                  <a:schemeClr val="lt1"/>
                </a:solidFill>
              </a:defRPr>
            </a:lvl6pPr>
            <a:lvl7pPr lvl="6" algn="ctr" rtl="0">
              <a:spcBef>
                <a:spcPts val="400"/>
              </a:spcBef>
              <a:spcAft>
                <a:spcPts val="0"/>
              </a:spcAft>
              <a:buClr>
                <a:schemeClr val="lt1"/>
              </a:buClr>
              <a:buSzPts val="2200"/>
              <a:buNone/>
              <a:defRPr>
                <a:solidFill>
                  <a:schemeClr val="lt1"/>
                </a:solidFill>
              </a:defRPr>
            </a:lvl7pPr>
            <a:lvl8pPr lvl="7" algn="ctr" rtl="0">
              <a:spcBef>
                <a:spcPts val="400"/>
              </a:spcBef>
              <a:spcAft>
                <a:spcPts val="0"/>
              </a:spcAft>
              <a:buClr>
                <a:schemeClr val="lt1"/>
              </a:buClr>
              <a:buSzPts val="2200"/>
              <a:buNone/>
              <a:defRPr>
                <a:solidFill>
                  <a:schemeClr val="lt1"/>
                </a:solidFill>
              </a:defRPr>
            </a:lvl8pPr>
            <a:lvl9pPr lvl="8" algn="ctr" rtl="0">
              <a:spcBef>
                <a:spcPts val="400"/>
              </a:spcBef>
              <a:spcAft>
                <a:spcPts val="0"/>
              </a:spcAft>
              <a:buClr>
                <a:schemeClr val="lt1"/>
              </a:buClr>
              <a:buSzPts val="2200"/>
              <a:buNone/>
              <a:defRPr>
                <a:solidFill>
                  <a:schemeClr val="lt1"/>
                </a:solidFill>
              </a:defRPr>
            </a:lvl9pPr>
          </a:lstStyle>
          <a:p>
            <a:endParaRPr/>
          </a:p>
        </p:txBody>
      </p:sp>
      <p:sp>
        <p:nvSpPr>
          <p:cNvPr id="128" name="Google Shape;128;p11"/>
          <p:cNvSpPr txBox="1">
            <a:spLocks noGrp="1"/>
          </p:cNvSpPr>
          <p:nvPr>
            <p:ph type="subTitle" idx="4"/>
          </p:nvPr>
        </p:nvSpPr>
        <p:spPr>
          <a:xfrm>
            <a:off x="581788" y="8035775"/>
            <a:ext cx="5231100" cy="8286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5350"/>
              <a:buFont typeface="Alata"/>
              <a:buNone/>
              <a:defRPr sz="5350">
                <a:solidFill>
                  <a:schemeClr val="lt1"/>
                </a:solidFill>
                <a:latin typeface="Alata"/>
                <a:ea typeface="Alata"/>
                <a:cs typeface="Alata"/>
                <a:sym typeface="Alata"/>
              </a:defRPr>
            </a:lvl1pPr>
            <a:lvl2pPr lvl="1" algn="ctr" rtl="0">
              <a:spcBef>
                <a:spcPts val="560"/>
              </a:spcBef>
              <a:spcAft>
                <a:spcPts val="0"/>
              </a:spcAft>
              <a:buClr>
                <a:schemeClr val="lt1"/>
              </a:buClr>
              <a:buSzPts val="2200"/>
              <a:buNone/>
              <a:defRPr>
                <a:solidFill>
                  <a:schemeClr val="lt1"/>
                </a:solidFill>
              </a:defRPr>
            </a:lvl2pPr>
            <a:lvl3pPr lvl="2" algn="ctr" rtl="0">
              <a:spcBef>
                <a:spcPts val="480"/>
              </a:spcBef>
              <a:spcAft>
                <a:spcPts val="0"/>
              </a:spcAft>
              <a:buClr>
                <a:schemeClr val="lt1"/>
              </a:buClr>
              <a:buSzPts val="2200"/>
              <a:buNone/>
              <a:defRPr>
                <a:solidFill>
                  <a:schemeClr val="lt1"/>
                </a:solidFill>
              </a:defRPr>
            </a:lvl3pPr>
            <a:lvl4pPr lvl="3" algn="ctr" rtl="0">
              <a:spcBef>
                <a:spcPts val="400"/>
              </a:spcBef>
              <a:spcAft>
                <a:spcPts val="0"/>
              </a:spcAft>
              <a:buClr>
                <a:schemeClr val="lt1"/>
              </a:buClr>
              <a:buSzPts val="2200"/>
              <a:buNone/>
              <a:defRPr>
                <a:solidFill>
                  <a:schemeClr val="lt1"/>
                </a:solidFill>
              </a:defRPr>
            </a:lvl4pPr>
            <a:lvl5pPr lvl="4" algn="ctr" rtl="0">
              <a:spcBef>
                <a:spcPts val="400"/>
              </a:spcBef>
              <a:spcAft>
                <a:spcPts val="0"/>
              </a:spcAft>
              <a:buClr>
                <a:schemeClr val="lt1"/>
              </a:buClr>
              <a:buSzPts val="2200"/>
              <a:buNone/>
              <a:defRPr>
                <a:solidFill>
                  <a:schemeClr val="lt1"/>
                </a:solidFill>
              </a:defRPr>
            </a:lvl5pPr>
            <a:lvl6pPr lvl="5" algn="ctr" rtl="0">
              <a:spcBef>
                <a:spcPts val="400"/>
              </a:spcBef>
              <a:spcAft>
                <a:spcPts val="0"/>
              </a:spcAft>
              <a:buClr>
                <a:schemeClr val="lt1"/>
              </a:buClr>
              <a:buSzPts val="2200"/>
              <a:buNone/>
              <a:defRPr>
                <a:solidFill>
                  <a:schemeClr val="lt1"/>
                </a:solidFill>
              </a:defRPr>
            </a:lvl6pPr>
            <a:lvl7pPr lvl="6" algn="ctr" rtl="0">
              <a:spcBef>
                <a:spcPts val="400"/>
              </a:spcBef>
              <a:spcAft>
                <a:spcPts val="0"/>
              </a:spcAft>
              <a:buClr>
                <a:schemeClr val="lt1"/>
              </a:buClr>
              <a:buSzPts val="2200"/>
              <a:buNone/>
              <a:defRPr>
                <a:solidFill>
                  <a:schemeClr val="lt1"/>
                </a:solidFill>
              </a:defRPr>
            </a:lvl7pPr>
            <a:lvl8pPr lvl="7" algn="ctr" rtl="0">
              <a:spcBef>
                <a:spcPts val="400"/>
              </a:spcBef>
              <a:spcAft>
                <a:spcPts val="0"/>
              </a:spcAft>
              <a:buClr>
                <a:schemeClr val="lt1"/>
              </a:buClr>
              <a:buSzPts val="2200"/>
              <a:buNone/>
              <a:defRPr>
                <a:solidFill>
                  <a:schemeClr val="lt1"/>
                </a:solidFill>
              </a:defRPr>
            </a:lvl8pPr>
            <a:lvl9pPr lvl="8" algn="ctr" rtl="0">
              <a:spcBef>
                <a:spcPts val="400"/>
              </a:spcBef>
              <a:spcAft>
                <a:spcPts val="0"/>
              </a:spcAft>
              <a:buClr>
                <a:schemeClr val="lt1"/>
              </a:buClr>
              <a:buSzPts val="22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9">
  <p:cSld name="CUSTOM_8">
    <p:spTree>
      <p:nvGrpSpPr>
        <p:cNvPr id="1" name="Shape 129"/>
        <p:cNvGrpSpPr/>
        <p:nvPr/>
      </p:nvGrpSpPr>
      <p:grpSpPr>
        <a:xfrm>
          <a:off x="0" y="0"/>
          <a:ext cx="0" cy="0"/>
          <a:chOff x="0" y="0"/>
          <a:chExt cx="0" cy="0"/>
        </a:xfrm>
      </p:grpSpPr>
      <p:sp>
        <p:nvSpPr>
          <p:cNvPr id="130" name="Google Shape;130;p12"/>
          <p:cNvSpPr txBox="1">
            <a:spLocks noGrp="1"/>
          </p:cNvSpPr>
          <p:nvPr>
            <p:ph type="title"/>
          </p:nvPr>
        </p:nvSpPr>
        <p:spPr>
          <a:xfrm>
            <a:off x="320375" y="531700"/>
            <a:ext cx="17647200" cy="1841400"/>
          </a:xfrm>
          <a:prstGeom prst="rect">
            <a:avLst/>
          </a:prstGeom>
          <a:noFill/>
          <a:ln>
            <a:noFill/>
          </a:ln>
        </p:spPr>
        <p:txBody>
          <a:bodyPr spcFirstLastPara="1" wrap="square" lIns="0" tIns="0" rIns="0" bIns="0" anchor="ctr" anchorCtr="0">
            <a:noAutofit/>
          </a:bodyPr>
          <a:lstStyle>
            <a:lvl1pPr marR="0" lvl="0" algn="ctr" rtl="0">
              <a:lnSpc>
                <a:spcPct val="85000"/>
              </a:lnSpc>
              <a:spcBef>
                <a:spcPts val="0"/>
              </a:spcBef>
              <a:spcAft>
                <a:spcPts val="0"/>
              </a:spcAft>
              <a:buClr>
                <a:srgbClr val="0DBB89"/>
              </a:buClr>
              <a:buSzPts val="10250"/>
              <a:buFont typeface="Alata"/>
              <a:buNone/>
              <a:defRPr sz="10250" i="0" u="none" strike="noStrike" cap="none">
                <a:solidFill>
                  <a:srgbClr val="0DBB89"/>
                </a:solidFill>
                <a:latin typeface="Alata"/>
                <a:ea typeface="Alata"/>
                <a:cs typeface="Alata"/>
                <a:sym typeface="Alata"/>
              </a:defRPr>
            </a:lvl1pPr>
            <a:lvl2pPr lvl="1" algn="ctr" rtl="0">
              <a:lnSpc>
                <a:spcPct val="85000"/>
              </a:lnSpc>
              <a:spcBef>
                <a:spcPts val="0"/>
              </a:spcBef>
              <a:spcAft>
                <a:spcPts val="0"/>
              </a:spcAft>
              <a:buSzPts val="1400"/>
              <a:buNone/>
              <a:defRPr sz="1800"/>
            </a:lvl2pPr>
            <a:lvl3pPr lvl="2" algn="ctr" rtl="0">
              <a:lnSpc>
                <a:spcPct val="85000"/>
              </a:lnSpc>
              <a:spcBef>
                <a:spcPts val="0"/>
              </a:spcBef>
              <a:spcAft>
                <a:spcPts val="0"/>
              </a:spcAft>
              <a:buSzPts val="1400"/>
              <a:buNone/>
              <a:defRPr sz="1800"/>
            </a:lvl3pPr>
            <a:lvl4pPr lvl="3" algn="ctr" rtl="0">
              <a:lnSpc>
                <a:spcPct val="85000"/>
              </a:lnSpc>
              <a:spcBef>
                <a:spcPts val="0"/>
              </a:spcBef>
              <a:spcAft>
                <a:spcPts val="0"/>
              </a:spcAft>
              <a:buSzPts val="1400"/>
              <a:buNone/>
              <a:defRPr sz="1800"/>
            </a:lvl4pPr>
            <a:lvl5pPr lvl="4" algn="ctr" rtl="0">
              <a:lnSpc>
                <a:spcPct val="85000"/>
              </a:lnSpc>
              <a:spcBef>
                <a:spcPts val="0"/>
              </a:spcBef>
              <a:spcAft>
                <a:spcPts val="0"/>
              </a:spcAft>
              <a:buSzPts val="1400"/>
              <a:buNone/>
              <a:defRPr sz="1800"/>
            </a:lvl5pPr>
            <a:lvl6pPr lvl="5" algn="ctr" rtl="0">
              <a:lnSpc>
                <a:spcPct val="85000"/>
              </a:lnSpc>
              <a:spcBef>
                <a:spcPts val="0"/>
              </a:spcBef>
              <a:spcAft>
                <a:spcPts val="0"/>
              </a:spcAft>
              <a:buSzPts val="1400"/>
              <a:buNone/>
              <a:defRPr sz="1800"/>
            </a:lvl6pPr>
            <a:lvl7pPr lvl="6" algn="ctr" rtl="0">
              <a:lnSpc>
                <a:spcPct val="85000"/>
              </a:lnSpc>
              <a:spcBef>
                <a:spcPts val="0"/>
              </a:spcBef>
              <a:spcAft>
                <a:spcPts val="0"/>
              </a:spcAft>
              <a:buSzPts val="1400"/>
              <a:buNone/>
              <a:defRPr sz="1800"/>
            </a:lvl7pPr>
            <a:lvl8pPr lvl="7" algn="ctr" rtl="0">
              <a:lnSpc>
                <a:spcPct val="85000"/>
              </a:lnSpc>
              <a:spcBef>
                <a:spcPts val="0"/>
              </a:spcBef>
              <a:spcAft>
                <a:spcPts val="0"/>
              </a:spcAft>
              <a:buSzPts val="1400"/>
              <a:buNone/>
              <a:defRPr sz="1800"/>
            </a:lvl8pPr>
            <a:lvl9pPr lvl="8" algn="ctr" rtl="0">
              <a:lnSpc>
                <a:spcPct val="85000"/>
              </a:lnSpc>
              <a:spcBef>
                <a:spcPts val="0"/>
              </a:spcBef>
              <a:spcAft>
                <a:spcPts val="0"/>
              </a:spcAft>
              <a:buSzPts val="1400"/>
              <a:buNone/>
              <a:defRPr sz="1800"/>
            </a:lvl9pPr>
          </a:lstStyle>
          <a:p>
            <a:endParaRPr/>
          </a:p>
        </p:txBody>
      </p:sp>
      <p:sp>
        <p:nvSpPr>
          <p:cNvPr id="131" name="Google Shape;131;p12"/>
          <p:cNvSpPr/>
          <p:nvPr/>
        </p:nvSpPr>
        <p:spPr>
          <a:xfrm>
            <a:off x="522750" y="7678288"/>
            <a:ext cx="17242500" cy="2002200"/>
          </a:xfrm>
          <a:prstGeom prst="roundRect">
            <a:avLst>
              <a:gd name="adj" fmla="val 23776"/>
            </a:avLst>
          </a:prstGeom>
          <a:noFill/>
          <a:ln w="76200" cap="flat" cmpd="sng">
            <a:solidFill>
              <a:srgbClr val="0DBB8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2" name="Google Shape;132;p12"/>
          <p:cNvSpPr/>
          <p:nvPr/>
        </p:nvSpPr>
        <p:spPr>
          <a:xfrm>
            <a:off x="650650" y="7812313"/>
            <a:ext cx="16986600" cy="1734000"/>
          </a:xfrm>
          <a:prstGeom prst="roundRect">
            <a:avLst>
              <a:gd name="adj" fmla="val 25213"/>
            </a:avLst>
          </a:prstGeom>
          <a:solidFill>
            <a:srgbClr val="0DBB8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 name="Google Shape;133;p12"/>
          <p:cNvSpPr/>
          <p:nvPr/>
        </p:nvSpPr>
        <p:spPr>
          <a:xfrm>
            <a:off x="522750" y="5267888"/>
            <a:ext cx="17242500" cy="2002200"/>
          </a:xfrm>
          <a:prstGeom prst="roundRect">
            <a:avLst>
              <a:gd name="adj" fmla="val 23776"/>
            </a:avLst>
          </a:prstGeom>
          <a:noFill/>
          <a:ln w="76200" cap="flat" cmpd="sng">
            <a:solidFill>
              <a:srgbClr val="0DBB8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4" name="Google Shape;134;p12"/>
          <p:cNvSpPr/>
          <p:nvPr/>
        </p:nvSpPr>
        <p:spPr>
          <a:xfrm>
            <a:off x="650650" y="5401913"/>
            <a:ext cx="16986600" cy="1734000"/>
          </a:xfrm>
          <a:prstGeom prst="roundRect">
            <a:avLst>
              <a:gd name="adj" fmla="val 25213"/>
            </a:avLst>
          </a:prstGeom>
          <a:solidFill>
            <a:srgbClr val="0DBB8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5" name="Google Shape;135;p12"/>
          <p:cNvSpPr/>
          <p:nvPr/>
        </p:nvSpPr>
        <p:spPr>
          <a:xfrm>
            <a:off x="522750" y="2857500"/>
            <a:ext cx="17242500" cy="2002200"/>
          </a:xfrm>
          <a:prstGeom prst="roundRect">
            <a:avLst>
              <a:gd name="adj" fmla="val 23776"/>
            </a:avLst>
          </a:prstGeom>
          <a:noFill/>
          <a:ln w="76200" cap="flat" cmpd="sng">
            <a:solidFill>
              <a:srgbClr val="0DBB8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6" name="Google Shape;136;p12"/>
          <p:cNvSpPr/>
          <p:nvPr/>
        </p:nvSpPr>
        <p:spPr>
          <a:xfrm>
            <a:off x="650650" y="2991525"/>
            <a:ext cx="16986600" cy="1734000"/>
          </a:xfrm>
          <a:prstGeom prst="roundRect">
            <a:avLst>
              <a:gd name="adj" fmla="val 25213"/>
            </a:avLst>
          </a:prstGeom>
          <a:solidFill>
            <a:srgbClr val="0DBB8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37" name="Google Shape;137;p12"/>
          <p:cNvCxnSpPr/>
          <p:nvPr/>
        </p:nvCxnSpPr>
        <p:spPr>
          <a:xfrm>
            <a:off x="10076689" y="3266647"/>
            <a:ext cx="0" cy="1242300"/>
          </a:xfrm>
          <a:prstGeom prst="straightConnector1">
            <a:avLst/>
          </a:prstGeom>
          <a:noFill/>
          <a:ln w="9525" cap="rnd" cmpd="sng">
            <a:solidFill>
              <a:srgbClr val="0DBB89"/>
            </a:solidFill>
            <a:prstDash val="solid"/>
            <a:round/>
            <a:headEnd type="none" w="sm" len="sm"/>
            <a:tailEnd type="none" w="sm" len="sm"/>
          </a:ln>
        </p:spPr>
      </p:cxnSp>
      <p:cxnSp>
        <p:nvCxnSpPr>
          <p:cNvPr id="138" name="Google Shape;138;p12"/>
          <p:cNvCxnSpPr/>
          <p:nvPr/>
        </p:nvCxnSpPr>
        <p:spPr>
          <a:xfrm>
            <a:off x="13579507" y="3266647"/>
            <a:ext cx="0" cy="1242300"/>
          </a:xfrm>
          <a:prstGeom prst="straightConnector1">
            <a:avLst/>
          </a:prstGeom>
          <a:noFill/>
          <a:ln w="9525" cap="rnd" cmpd="sng">
            <a:solidFill>
              <a:srgbClr val="0DBB89"/>
            </a:solidFill>
            <a:prstDash val="solid"/>
            <a:round/>
            <a:headEnd type="none" w="sm" len="sm"/>
            <a:tailEnd type="none" w="sm" len="sm"/>
          </a:ln>
        </p:spPr>
      </p:cxnSp>
      <p:cxnSp>
        <p:nvCxnSpPr>
          <p:cNvPr id="139" name="Google Shape;139;p12"/>
          <p:cNvCxnSpPr/>
          <p:nvPr/>
        </p:nvCxnSpPr>
        <p:spPr>
          <a:xfrm rot="10800000">
            <a:off x="6195654" y="3083276"/>
            <a:ext cx="0" cy="1596600"/>
          </a:xfrm>
          <a:prstGeom prst="straightConnector1">
            <a:avLst/>
          </a:prstGeom>
          <a:noFill/>
          <a:ln w="38100" cap="flat" cmpd="sng">
            <a:solidFill>
              <a:srgbClr val="FFFFFF"/>
            </a:solidFill>
            <a:prstDash val="solid"/>
            <a:round/>
            <a:headEnd type="none" w="sm" len="sm"/>
            <a:tailEnd type="none" w="sm" len="sm"/>
          </a:ln>
        </p:spPr>
      </p:cxnSp>
      <p:cxnSp>
        <p:nvCxnSpPr>
          <p:cNvPr id="140" name="Google Shape;140;p12"/>
          <p:cNvCxnSpPr/>
          <p:nvPr/>
        </p:nvCxnSpPr>
        <p:spPr>
          <a:xfrm rot="10800000">
            <a:off x="9889886" y="3083276"/>
            <a:ext cx="0" cy="1596600"/>
          </a:xfrm>
          <a:prstGeom prst="straightConnector1">
            <a:avLst/>
          </a:prstGeom>
          <a:noFill/>
          <a:ln w="38100" cap="flat" cmpd="sng">
            <a:solidFill>
              <a:srgbClr val="FFFFFF"/>
            </a:solidFill>
            <a:prstDash val="solid"/>
            <a:round/>
            <a:headEnd type="none" w="sm" len="sm"/>
            <a:tailEnd type="none" w="sm" len="sm"/>
          </a:ln>
        </p:spPr>
      </p:cxnSp>
      <p:cxnSp>
        <p:nvCxnSpPr>
          <p:cNvPr id="141" name="Google Shape;141;p12"/>
          <p:cNvCxnSpPr/>
          <p:nvPr/>
        </p:nvCxnSpPr>
        <p:spPr>
          <a:xfrm rot="10800000">
            <a:off x="13584118" y="3083276"/>
            <a:ext cx="0" cy="1596600"/>
          </a:xfrm>
          <a:prstGeom prst="straightConnector1">
            <a:avLst/>
          </a:prstGeom>
          <a:noFill/>
          <a:ln w="38100" cap="flat" cmpd="sng">
            <a:solidFill>
              <a:srgbClr val="FFFFFF"/>
            </a:solidFill>
            <a:prstDash val="solid"/>
            <a:round/>
            <a:headEnd type="none" w="sm" len="sm"/>
            <a:tailEnd type="none" w="sm" len="sm"/>
          </a:ln>
        </p:spPr>
      </p:cxnSp>
      <p:cxnSp>
        <p:nvCxnSpPr>
          <p:cNvPr id="142" name="Google Shape;142;p12"/>
          <p:cNvCxnSpPr/>
          <p:nvPr/>
        </p:nvCxnSpPr>
        <p:spPr>
          <a:xfrm rot="10800000">
            <a:off x="6195654" y="5494053"/>
            <a:ext cx="0" cy="1596600"/>
          </a:xfrm>
          <a:prstGeom prst="straightConnector1">
            <a:avLst/>
          </a:prstGeom>
          <a:noFill/>
          <a:ln w="38100" cap="flat" cmpd="sng">
            <a:solidFill>
              <a:srgbClr val="FFFFFF"/>
            </a:solidFill>
            <a:prstDash val="solid"/>
            <a:round/>
            <a:headEnd type="none" w="sm" len="sm"/>
            <a:tailEnd type="none" w="sm" len="sm"/>
          </a:ln>
        </p:spPr>
      </p:cxnSp>
      <p:cxnSp>
        <p:nvCxnSpPr>
          <p:cNvPr id="143" name="Google Shape;143;p12"/>
          <p:cNvCxnSpPr/>
          <p:nvPr/>
        </p:nvCxnSpPr>
        <p:spPr>
          <a:xfrm rot="10800000">
            <a:off x="9889886" y="5494053"/>
            <a:ext cx="0" cy="1596600"/>
          </a:xfrm>
          <a:prstGeom prst="straightConnector1">
            <a:avLst/>
          </a:prstGeom>
          <a:noFill/>
          <a:ln w="38100" cap="flat" cmpd="sng">
            <a:solidFill>
              <a:srgbClr val="FFFFFF"/>
            </a:solidFill>
            <a:prstDash val="solid"/>
            <a:round/>
            <a:headEnd type="none" w="sm" len="sm"/>
            <a:tailEnd type="none" w="sm" len="sm"/>
          </a:ln>
        </p:spPr>
      </p:cxnSp>
      <p:cxnSp>
        <p:nvCxnSpPr>
          <p:cNvPr id="144" name="Google Shape;144;p12"/>
          <p:cNvCxnSpPr/>
          <p:nvPr/>
        </p:nvCxnSpPr>
        <p:spPr>
          <a:xfrm rot="10800000">
            <a:off x="13584118" y="5494053"/>
            <a:ext cx="0" cy="1596600"/>
          </a:xfrm>
          <a:prstGeom prst="straightConnector1">
            <a:avLst/>
          </a:prstGeom>
          <a:noFill/>
          <a:ln w="38100" cap="flat" cmpd="sng">
            <a:solidFill>
              <a:srgbClr val="FFFFFF"/>
            </a:solidFill>
            <a:prstDash val="solid"/>
            <a:round/>
            <a:headEnd type="none" w="sm" len="sm"/>
            <a:tailEnd type="none" w="sm" len="sm"/>
          </a:ln>
        </p:spPr>
      </p:cxnSp>
      <p:cxnSp>
        <p:nvCxnSpPr>
          <p:cNvPr id="145" name="Google Shape;145;p12"/>
          <p:cNvCxnSpPr/>
          <p:nvPr/>
        </p:nvCxnSpPr>
        <p:spPr>
          <a:xfrm rot="10800000">
            <a:off x="6195654" y="7859131"/>
            <a:ext cx="0" cy="1596600"/>
          </a:xfrm>
          <a:prstGeom prst="straightConnector1">
            <a:avLst/>
          </a:prstGeom>
          <a:noFill/>
          <a:ln w="38100" cap="flat" cmpd="sng">
            <a:solidFill>
              <a:srgbClr val="FFFFFF"/>
            </a:solidFill>
            <a:prstDash val="solid"/>
            <a:round/>
            <a:headEnd type="none" w="sm" len="sm"/>
            <a:tailEnd type="none" w="sm" len="sm"/>
          </a:ln>
        </p:spPr>
      </p:cxnSp>
      <p:cxnSp>
        <p:nvCxnSpPr>
          <p:cNvPr id="146" name="Google Shape;146;p12"/>
          <p:cNvCxnSpPr/>
          <p:nvPr/>
        </p:nvCxnSpPr>
        <p:spPr>
          <a:xfrm rot="10800000">
            <a:off x="9889886" y="7859131"/>
            <a:ext cx="0" cy="1596600"/>
          </a:xfrm>
          <a:prstGeom prst="straightConnector1">
            <a:avLst/>
          </a:prstGeom>
          <a:noFill/>
          <a:ln w="38100" cap="flat" cmpd="sng">
            <a:solidFill>
              <a:srgbClr val="FFFFFF"/>
            </a:solidFill>
            <a:prstDash val="solid"/>
            <a:round/>
            <a:headEnd type="none" w="sm" len="sm"/>
            <a:tailEnd type="none" w="sm" len="sm"/>
          </a:ln>
        </p:spPr>
      </p:cxnSp>
      <p:cxnSp>
        <p:nvCxnSpPr>
          <p:cNvPr id="147" name="Google Shape;147;p12"/>
          <p:cNvCxnSpPr/>
          <p:nvPr/>
        </p:nvCxnSpPr>
        <p:spPr>
          <a:xfrm rot="10800000">
            <a:off x="13584118" y="7859131"/>
            <a:ext cx="0" cy="1596600"/>
          </a:xfrm>
          <a:prstGeom prst="straightConnector1">
            <a:avLst/>
          </a:prstGeom>
          <a:noFill/>
          <a:ln w="38100" cap="flat" cmpd="sng">
            <a:solidFill>
              <a:srgbClr val="FFFFFF"/>
            </a:solidFill>
            <a:prstDash val="solid"/>
            <a:round/>
            <a:headEnd type="none" w="sm" len="sm"/>
            <a:tailEnd type="none" w="sm" len="sm"/>
          </a:ln>
        </p:spPr>
      </p:cxnSp>
      <p:sp>
        <p:nvSpPr>
          <p:cNvPr id="148" name="Google Shape;148;p12"/>
          <p:cNvSpPr txBox="1">
            <a:spLocks noGrp="1"/>
          </p:cNvSpPr>
          <p:nvPr>
            <p:ph type="subTitle" idx="1"/>
          </p:nvPr>
        </p:nvSpPr>
        <p:spPr>
          <a:xfrm>
            <a:off x="1716850" y="3662550"/>
            <a:ext cx="4400100" cy="369300"/>
          </a:xfrm>
          <a:prstGeom prst="rect">
            <a:avLst/>
          </a:prstGeom>
        </p:spPr>
        <p:txBody>
          <a:bodyPr spcFirstLastPara="1" wrap="square" lIns="0" tIns="0" rIns="0" bIns="0" anchor="ctr" anchorCtr="0">
            <a:noAutofit/>
          </a:bodyPr>
          <a:lstStyle>
            <a:lvl1pPr lvl="0" rtl="0">
              <a:spcBef>
                <a:spcPts val="640"/>
              </a:spcBef>
              <a:spcAft>
                <a:spcPts val="0"/>
              </a:spcAft>
              <a:buClr>
                <a:schemeClr val="lt1"/>
              </a:buClr>
              <a:buSzPts val="2400"/>
              <a:buNone/>
              <a:defRPr sz="2400" b="1">
                <a:solidFill>
                  <a:schemeClr val="lt1"/>
                </a:solidFill>
              </a:defRPr>
            </a:lvl1pPr>
            <a:lvl2pPr lvl="1" rtl="0">
              <a:spcBef>
                <a:spcPts val="560"/>
              </a:spcBef>
              <a:spcAft>
                <a:spcPts val="0"/>
              </a:spcAft>
              <a:buClr>
                <a:schemeClr val="lt1"/>
              </a:buClr>
              <a:buSzPts val="2200"/>
              <a:buNone/>
              <a:defRPr>
                <a:solidFill>
                  <a:schemeClr val="lt1"/>
                </a:solidFill>
              </a:defRPr>
            </a:lvl2pPr>
            <a:lvl3pPr lvl="2" rtl="0">
              <a:spcBef>
                <a:spcPts val="480"/>
              </a:spcBef>
              <a:spcAft>
                <a:spcPts val="0"/>
              </a:spcAft>
              <a:buClr>
                <a:schemeClr val="lt1"/>
              </a:buClr>
              <a:buSzPts val="2200"/>
              <a:buNone/>
              <a:defRPr>
                <a:solidFill>
                  <a:schemeClr val="lt1"/>
                </a:solidFill>
              </a:defRPr>
            </a:lvl3pPr>
            <a:lvl4pPr lvl="3" rtl="0">
              <a:spcBef>
                <a:spcPts val="400"/>
              </a:spcBef>
              <a:spcAft>
                <a:spcPts val="0"/>
              </a:spcAft>
              <a:buClr>
                <a:schemeClr val="lt1"/>
              </a:buClr>
              <a:buSzPts val="2200"/>
              <a:buNone/>
              <a:defRPr>
                <a:solidFill>
                  <a:schemeClr val="lt1"/>
                </a:solidFill>
              </a:defRPr>
            </a:lvl4pPr>
            <a:lvl5pPr lvl="4" rtl="0">
              <a:spcBef>
                <a:spcPts val="400"/>
              </a:spcBef>
              <a:spcAft>
                <a:spcPts val="0"/>
              </a:spcAft>
              <a:buClr>
                <a:schemeClr val="lt1"/>
              </a:buClr>
              <a:buSzPts val="2200"/>
              <a:buNone/>
              <a:defRPr>
                <a:solidFill>
                  <a:schemeClr val="lt1"/>
                </a:solidFill>
              </a:defRPr>
            </a:lvl5pPr>
            <a:lvl6pPr lvl="5" rtl="0">
              <a:spcBef>
                <a:spcPts val="400"/>
              </a:spcBef>
              <a:spcAft>
                <a:spcPts val="0"/>
              </a:spcAft>
              <a:buClr>
                <a:schemeClr val="lt1"/>
              </a:buClr>
              <a:buSzPts val="2200"/>
              <a:buNone/>
              <a:defRPr>
                <a:solidFill>
                  <a:schemeClr val="lt1"/>
                </a:solidFill>
              </a:defRPr>
            </a:lvl6pPr>
            <a:lvl7pPr lvl="6" rtl="0">
              <a:spcBef>
                <a:spcPts val="400"/>
              </a:spcBef>
              <a:spcAft>
                <a:spcPts val="0"/>
              </a:spcAft>
              <a:buClr>
                <a:schemeClr val="lt1"/>
              </a:buClr>
              <a:buSzPts val="2200"/>
              <a:buNone/>
              <a:defRPr>
                <a:solidFill>
                  <a:schemeClr val="lt1"/>
                </a:solidFill>
              </a:defRPr>
            </a:lvl7pPr>
            <a:lvl8pPr lvl="7" rtl="0">
              <a:spcBef>
                <a:spcPts val="400"/>
              </a:spcBef>
              <a:spcAft>
                <a:spcPts val="0"/>
              </a:spcAft>
              <a:buClr>
                <a:schemeClr val="lt1"/>
              </a:buClr>
              <a:buSzPts val="2200"/>
              <a:buNone/>
              <a:defRPr>
                <a:solidFill>
                  <a:schemeClr val="lt1"/>
                </a:solidFill>
              </a:defRPr>
            </a:lvl8pPr>
            <a:lvl9pPr lvl="8" rtl="0">
              <a:spcBef>
                <a:spcPts val="400"/>
              </a:spcBef>
              <a:spcAft>
                <a:spcPts val="0"/>
              </a:spcAft>
              <a:buClr>
                <a:schemeClr val="lt1"/>
              </a:buClr>
              <a:buSzPts val="2200"/>
              <a:buNone/>
              <a:defRPr>
                <a:solidFill>
                  <a:schemeClr val="lt1"/>
                </a:solidFill>
              </a:defRPr>
            </a:lvl9pPr>
          </a:lstStyle>
          <a:p>
            <a:endParaRPr/>
          </a:p>
        </p:txBody>
      </p:sp>
      <p:sp>
        <p:nvSpPr>
          <p:cNvPr id="149" name="Google Shape;149;p12"/>
          <p:cNvSpPr txBox="1">
            <a:spLocks noGrp="1"/>
          </p:cNvSpPr>
          <p:nvPr>
            <p:ph type="subTitle" idx="2"/>
          </p:nvPr>
        </p:nvSpPr>
        <p:spPr>
          <a:xfrm>
            <a:off x="6471180" y="3662550"/>
            <a:ext cx="3143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400"/>
              <a:buNone/>
              <a:defRPr sz="24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50" name="Google Shape;150;p12"/>
          <p:cNvSpPr txBox="1">
            <a:spLocks noGrp="1"/>
          </p:cNvSpPr>
          <p:nvPr>
            <p:ph type="subTitle" idx="3"/>
          </p:nvPr>
        </p:nvSpPr>
        <p:spPr>
          <a:xfrm>
            <a:off x="10163143" y="3662550"/>
            <a:ext cx="3143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400"/>
              <a:buNone/>
              <a:defRPr sz="24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51" name="Google Shape;151;p12"/>
          <p:cNvSpPr txBox="1">
            <a:spLocks noGrp="1"/>
          </p:cNvSpPr>
          <p:nvPr>
            <p:ph type="subTitle" idx="4"/>
          </p:nvPr>
        </p:nvSpPr>
        <p:spPr>
          <a:xfrm>
            <a:off x="13957743" y="3662550"/>
            <a:ext cx="3143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400"/>
              <a:buNone/>
              <a:defRPr sz="24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52" name="Google Shape;152;p12"/>
          <p:cNvSpPr txBox="1">
            <a:spLocks noGrp="1"/>
          </p:cNvSpPr>
          <p:nvPr>
            <p:ph type="subTitle" idx="5"/>
          </p:nvPr>
        </p:nvSpPr>
        <p:spPr>
          <a:xfrm>
            <a:off x="1716850" y="6084350"/>
            <a:ext cx="4400100" cy="369300"/>
          </a:xfrm>
          <a:prstGeom prst="rect">
            <a:avLst/>
          </a:prstGeom>
        </p:spPr>
        <p:txBody>
          <a:bodyPr spcFirstLastPara="1" wrap="square" lIns="0" tIns="0" rIns="0" bIns="0" anchor="ctr" anchorCtr="0">
            <a:noAutofit/>
          </a:bodyPr>
          <a:lstStyle>
            <a:lvl1pPr lvl="0" rtl="0">
              <a:spcBef>
                <a:spcPts val="640"/>
              </a:spcBef>
              <a:spcAft>
                <a:spcPts val="0"/>
              </a:spcAft>
              <a:buClr>
                <a:schemeClr val="lt1"/>
              </a:buClr>
              <a:buSzPts val="2400"/>
              <a:buNone/>
              <a:defRPr sz="2400" b="1">
                <a:solidFill>
                  <a:schemeClr val="lt1"/>
                </a:solidFill>
              </a:defRPr>
            </a:lvl1pPr>
            <a:lvl2pPr lvl="1" rtl="0">
              <a:spcBef>
                <a:spcPts val="560"/>
              </a:spcBef>
              <a:spcAft>
                <a:spcPts val="0"/>
              </a:spcAft>
              <a:buClr>
                <a:schemeClr val="lt1"/>
              </a:buClr>
              <a:buSzPts val="2200"/>
              <a:buNone/>
              <a:defRPr>
                <a:solidFill>
                  <a:schemeClr val="lt1"/>
                </a:solidFill>
              </a:defRPr>
            </a:lvl2pPr>
            <a:lvl3pPr lvl="2" rtl="0">
              <a:spcBef>
                <a:spcPts val="480"/>
              </a:spcBef>
              <a:spcAft>
                <a:spcPts val="0"/>
              </a:spcAft>
              <a:buClr>
                <a:schemeClr val="lt1"/>
              </a:buClr>
              <a:buSzPts val="2200"/>
              <a:buNone/>
              <a:defRPr>
                <a:solidFill>
                  <a:schemeClr val="lt1"/>
                </a:solidFill>
              </a:defRPr>
            </a:lvl3pPr>
            <a:lvl4pPr lvl="3" rtl="0">
              <a:spcBef>
                <a:spcPts val="400"/>
              </a:spcBef>
              <a:spcAft>
                <a:spcPts val="0"/>
              </a:spcAft>
              <a:buClr>
                <a:schemeClr val="lt1"/>
              </a:buClr>
              <a:buSzPts val="2200"/>
              <a:buNone/>
              <a:defRPr>
                <a:solidFill>
                  <a:schemeClr val="lt1"/>
                </a:solidFill>
              </a:defRPr>
            </a:lvl4pPr>
            <a:lvl5pPr lvl="4" rtl="0">
              <a:spcBef>
                <a:spcPts val="400"/>
              </a:spcBef>
              <a:spcAft>
                <a:spcPts val="0"/>
              </a:spcAft>
              <a:buClr>
                <a:schemeClr val="lt1"/>
              </a:buClr>
              <a:buSzPts val="2200"/>
              <a:buNone/>
              <a:defRPr>
                <a:solidFill>
                  <a:schemeClr val="lt1"/>
                </a:solidFill>
              </a:defRPr>
            </a:lvl5pPr>
            <a:lvl6pPr lvl="5" rtl="0">
              <a:spcBef>
                <a:spcPts val="400"/>
              </a:spcBef>
              <a:spcAft>
                <a:spcPts val="0"/>
              </a:spcAft>
              <a:buClr>
                <a:schemeClr val="lt1"/>
              </a:buClr>
              <a:buSzPts val="2200"/>
              <a:buNone/>
              <a:defRPr>
                <a:solidFill>
                  <a:schemeClr val="lt1"/>
                </a:solidFill>
              </a:defRPr>
            </a:lvl6pPr>
            <a:lvl7pPr lvl="6" rtl="0">
              <a:spcBef>
                <a:spcPts val="400"/>
              </a:spcBef>
              <a:spcAft>
                <a:spcPts val="0"/>
              </a:spcAft>
              <a:buClr>
                <a:schemeClr val="lt1"/>
              </a:buClr>
              <a:buSzPts val="2200"/>
              <a:buNone/>
              <a:defRPr>
                <a:solidFill>
                  <a:schemeClr val="lt1"/>
                </a:solidFill>
              </a:defRPr>
            </a:lvl7pPr>
            <a:lvl8pPr lvl="7" rtl="0">
              <a:spcBef>
                <a:spcPts val="400"/>
              </a:spcBef>
              <a:spcAft>
                <a:spcPts val="0"/>
              </a:spcAft>
              <a:buClr>
                <a:schemeClr val="lt1"/>
              </a:buClr>
              <a:buSzPts val="2200"/>
              <a:buNone/>
              <a:defRPr>
                <a:solidFill>
                  <a:schemeClr val="lt1"/>
                </a:solidFill>
              </a:defRPr>
            </a:lvl8pPr>
            <a:lvl9pPr lvl="8" rtl="0">
              <a:spcBef>
                <a:spcPts val="400"/>
              </a:spcBef>
              <a:spcAft>
                <a:spcPts val="0"/>
              </a:spcAft>
              <a:buClr>
                <a:schemeClr val="lt1"/>
              </a:buClr>
              <a:buSzPts val="2200"/>
              <a:buNone/>
              <a:defRPr>
                <a:solidFill>
                  <a:schemeClr val="lt1"/>
                </a:solidFill>
              </a:defRPr>
            </a:lvl9pPr>
          </a:lstStyle>
          <a:p>
            <a:endParaRPr/>
          </a:p>
        </p:txBody>
      </p:sp>
      <p:sp>
        <p:nvSpPr>
          <p:cNvPr id="153" name="Google Shape;153;p12"/>
          <p:cNvSpPr txBox="1">
            <a:spLocks noGrp="1"/>
          </p:cNvSpPr>
          <p:nvPr>
            <p:ph type="subTitle" idx="6"/>
          </p:nvPr>
        </p:nvSpPr>
        <p:spPr>
          <a:xfrm>
            <a:off x="6471180" y="6084350"/>
            <a:ext cx="3143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400"/>
              <a:buNone/>
              <a:defRPr sz="24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54" name="Google Shape;154;p12"/>
          <p:cNvSpPr txBox="1">
            <a:spLocks noGrp="1"/>
          </p:cNvSpPr>
          <p:nvPr>
            <p:ph type="subTitle" idx="7"/>
          </p:nvPr>
        </p:nvSpPr>
        <p:spPr>
          <a:xfrm>
            <a:off x="10163143" y="6084350"/>
            <a:ext cx="3143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400"/>
              <a:buNone/>
              <a:defRPr sz="24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55" name="Google Shape;155;p12"/>
          <p:cNvSpPr txBox="1">
            <a:spLocks noGrp="1"/>
          </p:cNvSpPr>
          <p:nvPr>
            <p:ph type="subTitle" idx="8"/>
          </p:nvPr>
        </p:nvSpPr>
        <p:spPr>
          <a:xfrm>
            <a:off x="13957743" y="6084350"/>
            <a:ext cx="3143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400"/>
              <a:buNone/>
              <a:defRPr sz="24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56" name="Google Shape;156;p12"/>
          <p:cNvSpPr txBox="1">
            <a:spLocks noGrp="1"/>
          </p:cNvSpPr>
          <p:nvPr>
            <p:ph type="subTitle" idx="9"/>
          </p:nvPr>
        </p:nvSpPr>
        <p:spPr>
          <a:xfrm>
            <a:off x="1716850" y="8506150"/>
            <a:ext cx="4400100" cy="369300"/>
          </a:xfrm>
          <a:prstGeom prst="rect">
            <a:avLst/>
          </a:prstGeom>
        </p:spPr>
        <p:txBody>
          <a:bodyPr spcFirstLastPara="1" wrap="square" lIns="0" tIns="0" rIns="0" bIns="0" anchor="ctr" anchorCtr="0">
            <a:noAutofit/>
          </a:bodyPr>
          <a:lstStyle>
            <a:lvl1pPr lvl="0" rtl="0">
              <a:spcBef>
                <a:spcPts val="640"/>
              </a:spcBef>
              <a:spcAft>
                <a:spcPts val="0"/>
              </a:spcAft>
              <a:buClr>
                <a:schemeClr val="lt1"/>
              </a:buClr>
              <a:buSzPts val="2400"/>
              <a:buNone/>
              <a:defRPr sz="2400" b="1">
                <a:solidFill>
                  <a:schemeClr val="lt1"/>
                </a:solidFill>
              </a:defRPr>
            </a:lvl1pPr>
            <a:lvl2pPr lvl="1" rtl="0">
              <a:spcBef>
                <a:spcPts val="560"/>
              </a:spcBef>
              <a:spcAft>
                <a:spcPts val="0"/>
              </a:spcAft>
              <a:buClr>
                <a:schemeClr val="lt1"/>
              </a:buClr>
              <a:buSzPts val="2200"/>
              <a:buNone/>
              <a:defRPr>
                <a:solidFill>
                  <a:schemeClr val="lt1"/>
                </a:solidFill>
              </a:defRPr>
            </a:lvl2pPr>
            <a:lvl3pPr lvl="2" rtl="0">
              <a:spcBef>
                <a:spcPts val="480"/>
              </a:spcBef>
              <a:spcAft>
                <a:spcPts val="0"/>
              </a:spcAft>
              <a:buClr>
                <a:schemeClr val="lt1"/>
              </a:buClr>
              <a:buSzPts val="2200"/>
              <a:buNone/>
              <a:defRPr>
                <a:solidFill>
                  <a:schemeClr val="lt1"/>
                </a:solidFill>
              </a:defRPr>
            </a:lvl3pPr>
            <a:lvl4pPr lvl="3" rtl="0">
              <a:spcBef>
                <a:spcPts val="400"/>
              </a:spcBef>
              <a:spcAft>
                <a:spcPts val="0"/>
              </a:spcAft>
              <a:buClr>
                <a:schemeClr val="lt1"/>
              </a:buClr>
              <a:buSzPts val="2200"/>
              <a:buNone/>
              <a:defRPr>
                <a:solidFill>
                  <a:schemeClr val="lt1"/>
                </a:solidFill>
              </a:defRPr>
            </a:lvl4pPr>
            <a:lvl5pPr lvl="4" rtl="0">
              <a:spcBef>
                <a:spcPts val="400"/>
              </a:spcBef>
              <a:spcAft>
                <a:spcPts val="0"/>
              </a:spcAft>
              <a:buClr>
                <a:schemeClr val="lt1"/>
              </a:buClr>
              <a:buSzPts val="2200"/>
              <a:buNone/>
              <a:defRPr>
                <a:solidFill>
                  <a:schemeClr val="lt1"/>
                </a:solidFill>
              </a:defRPr>
            </a:lvl5pPr>
            <a:lvl6pPr lvl="5" rtl="0">
              <a:spcBef>
                <a:spcPts val="400"/>
              </a:spcBef>
              <a:spcAft>
                <a:spcPts val="0"/>
              </a:spcAft>
              <a:buClr>
                <a:schemeClr val="lt1"/>
              </a:buClr>
              <a:buSzPts val="2200"/>
              <a:buNone/>
              <a:defRPr>
                <a:solidFill>
                  <a:schemeClr val="lt1"/>
                </a:solidFill>
              </a:defRPr>
            </a:lvl6pPr>
            <a:lvl7pPr lvl="6" rtl="0">
              <a:spcBef>
                <a:spcPts val="400"/>
              </a:spcBef>
              <a:spcAft>
                <a:spcPts val="0"/>
              </a:spcAft>
              <a:buClr>
                <a:schemeClr val="lt1"/>
              </a:buClr>
              <a:buSzPts val="2200"/>
              <a:buNone/>
              <a:defRPr>
                <a:solidFill>
                  <a:schemeClr val="lt1"/>
                </a:solidFill>
              </a:defRPr>
            </a:lvl7pPr>
            <a:lvl8pPr lvl="7" rtl="0">
              <a:spcBef>
                <a:spcPts val="400"/>
              </a:spcBef>
              <a:spcAft>
                <a:spcPts val="0"/>
              </a:spcAft>
              <a:buClr>
                <a:schemeClr val="lt1"/>
              </a:buClr>
              <a:buSzPts val="2200"/>
              <a:buNone/>
              <a:defRPr>
                <a:solidFill>
                  <a:schemeClr val="lt1"/>
                </a:solidFill>
              </a:defRPr>
            </a:lvl8pPr>
            <a:lvl9pPr lvl="8" rtl="0">
              <a:spcBef>
                <a:spcPts val="400"/>
              </a:spcBef>
              <a:spcAft>
                <a:spcPts val="0"/>
              </a:spcAft>
              <a:buClr>
                <a:schemeClr val="lt1"/>
              </a:buClr>
              <a:buSzPts val="2200"/>
              <a:buNone/>
              <a:defRPr>
                <a:solidFill>
                  <a:schemeClr val="lt1"/>
                </a:solidFill>
              </a:defRPr>
            </a:lvl9pPr>
          </a:lstStyle>
          <a:p>
            <a:endParaRPr/>
          </a:p>
        </p:txBody>
      </p:sp>
      <p:sp>
        <p:nvSpPr>
          <p:cNvPr id="157" name="Google Shape;157;p12"/>
          <p:cNvSpPr txBox="1">
            <a:spLocks noGrp="1"/>
          </p:cNvSpPr>
          <p:nvPr>
            <p:ph type="subTitle" idx="13"/>
          </p:nvPr>
        </p:nvSpPr>
        <p:spPr>
          <a:xfrm>
            <a:off x="6471180" y="8506150"/>
            <a:ext cx="3143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400"/>
              <a:buNone/>
              <a:defRPr sz="24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58" name="Google Shape;158;p12"/>
          <p:cNvSpPr txBox="1">
            <a:spLocks noGrp="1"/>
          </p:cNvSpPr>
          <p:nvPr>
            <p:ph type="subTitle" idx="14"/>
          </p:nvPr>
        </p:nvSpPr>
        <p:spPr>
          <a:xfrm>
            <a:off x="10163143" y="8506150"/>
            <a:ext cx="3143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400"/>
              <a:buNone/>
              <a:defRPr sz="24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59" name="Google Shape;159;p12"/>
          <p:cNvSpPr txBox="1">
            <a:spLocks noGrp="1"/>
          </p:cNvSpPr>
          <p:nvPr>
            <p:ph type="subTitle" idx="15"/>
          </p:nvPr>
        </p:nvSpPr>
        <p:spPr>
          <a:xfrm>
            <a:off x="13957743" y="8506150"/>
            <a:ext cx="3143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400"/>
              <a:buNone/>
              <a:defRPr sz="24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0">
  <p:cSld name="CUSTOM_9">
    <p:bg>
      <p:bgPr>
        <a:solidFill>
          <a:srgbClr val="0DBB89"/>
        </a:solidFill>
        <a:effectLst/>
      </p:bgPr>
    </p:bg>
    <p:spTree>
      <p:nvGrpSpPr>
        <p:cNvPr id="1" name="Shape 160"/>
        <p:cNvGrpSpPr/>
        <p:nvPr/>
      </p:nvGrpSpPr>
      <p:grpSpPr>
        <a:xfrm>
          <a:off x="0" y="0"/>
          <a:ext cx="0" cy="0"/>
          <a:chOff x="0" y="0"/>
          <a:chExt cx="0" cy="0"/>
        </a:xfrm>
      </p:grpSpPr>
      <p:sp>
        <p:nvSpPr>
          <p:cNvPr id="161" name="Google Shape;161;p13"/>
          <p:cNvSpPr/>
          <p:nvPr/>
        </p:nvSpPr>
        <p:spPr>
          <a:xfrm>
            <a:off x="6718481" y="2082626"/>
            <a:ext cx="5075166" cy="5075166"/>
          </a:xfrm>
          <a:custGeom>
            <a:avLst/>
            <a:gdLst/>
            <a:ahLst/>
            <a:cxnLst/>
            <a:rect l="l" t="t" r="r" b="b"/>
            <a:pathLst>
              <a:path w="5075166" h="5075166" extrusionOk="0">
                <a:moveTo>
                  <a:pt x="0" y="0"/>
                </a:moveTo>
                <a:lnTo>
                  <a:pt x="5075166" y="0"/>
                </a:lnTo>
                <a:lnTo>
                  <a:pt x="5075166" y="5075166"/>
                </a:lnTo>
                <a:lnTo>
                  <a:pt x="0" y="5075166"/>
                </a:lnTo>
                <a:lnTo>
                  <a:pt x="0" y="0"/>
                </a:lnTo>
                <a:close/>
              </a:path>
            </a:pathLst>
          </a:custGeom>
          <a:blipFill rotWithShape="1">
            <a:blip r:embed="rId2">
              <a:alphaModFix/>
            </a:blip>
            <a:stretch>
              <a:fillRect/>
            </a:stretch>
          </a:blipFill>
          <a:ln>
            <a:noFill/>
          </a:ln>
        </p:spPr>
      </p:sp>
      <p:sp>
        <p:nvSpPr>
          <p:cNvPr id="162" name="Google Shape;162;p13"/>
          <p:cNvSpPr/>
          <p:nvPr/>
        </p:nvSpPr>
        <p:spPr>
          <a:xfrm>
            <a:off x="657187" y="2082626"/>
            <a:ext cx="5075166" cy="5075166"/>
          </a:xfrm>
          <a:custGeom>
            <a:avLst/>
            <a:gdLst/>
            <a:ahLst/>
            <a:cxnLst/>
            <a:rect l="l" t="t" r="r" b="b"/>
            <a:pathLst>
              <a:path w="5075166" h="5075166" extrusionOk="0">
                <a:moveTo>
                  <a:pt x="0" y="0"/>
                </a:moveTo>
                <a:lnTo>
                  <a:pt x="5075166" y="0"/>
                </a:lnTo>
                <a:lnTo>
                  <a:pt x="5075166" y="5075166"/>
                </a:lnTo>
                <a:lnTo>
                  <a:pt x="0" y="5075166"/>
                </a:lnTo>
                <a:lnTo>
                  <a:pt x="0" y="0"/>
                </a:lnTo>
                <a:close/>
              </a:path>
            </a:pathLst>
          </a:custGeom>
          <a:blipFill rotWithShape="1">
            <a:blip r:embed="rId2">
              <a:alphaModFix/>
            </a:blip>
            <a:stretch>
              <a:fillRect/>
            </a:stretch>
          </a:blipFill>
          <a:ln>
            <a:noFill/>
          </a:ln>
        </p:spPr>
      </p:sp>
      <p:sp>
        <p:nvSpPr>
          <p:cNvPr id="163" name="Google Shape;163;p13"/>
          <p:cNvSpPr/>
          <p:nvPr/>
        </p:nvSpPr>
        <p:spPr>
          <a:xfrm>
            <a:off x="12779776" y="2082626"/>
            <a:ext cx="5075166" cy="5075166"/>
          </a:xfrm>
          <a:custGeom>
            <a:avLst/>
            <a:gdLst/>
            <a:ahLst/>
            <a:cxnLst/>
            <a:rect l="l" t="t" r="r" b="b"/>
            <a:pathLst>
              <a:path w="5075166" h="5075166" extrusionOk="0">
                <a:moveTo>
                  <a:pt x="0" y="0"/>
                </a:moveTo>
                <a:lnTo>
                  <a:pt x="5075165" y="0"/>
                </a:lnTo>
                <a:lnTo>
                  <a:pt x="5075165" y="5075166"/>
                </a:lnTo>
                <a:lnTo>
                  <a:pt x="0" y="5075166"/>
                </a:lnTo>
                <a:lnTo>
                  <a:pt x="0" y="0"/>
                </a:lnTo>
                <a:close/>
              </a:path>
            </a:pathLst>
          </a:custGeom>
          <a:blipFill rotWithShape="1">
            <a:blip r:embed="rId2">
              <a:alphaModFix/>
            </a:blip>
            <a:stretch>
              <a:fillRect/>
            </a:stretch>
          </a:blipFill>
          <a:ln>
            <a:noFill/>
          </a:ln>
        </p:spPr>
      </p:sp>
      <p:sp>
        <p:nvSpPr>
          <p:cNvPr id="164" name="Google Shape;164;p13"/>
          <p:cNvSpPr>
            <a:spLocks noGrp="1"/>
          </p:cNvSpPr>
          <p:nvPr>
            <p:ph type="pic" idx="2"/>
          </p:nvPr>
        </p:nvSpPr>
        <p:spPr>
          <a:xfrm>
            <a:off x="1346000" y="4046950"/>
            <a:ext cx="2404500" cy="2404500"/>
          </a:xfrm>
          <a:prstGeom prst="ellipse">
            <a:avLst/>
          </a:prstGeom>
          <a:noFill/>
          <a:ln>
            <a:noFill/>
          </a:ln>
        </p:spPr>
      </p:sp>
      <p:sp>
        <p:nvSpPr>
          <p:cNvPr id="165" name="Google Shape;165;p13"/>
          <p:cNvSpPr>
            <a:spLocks noGrp="1"/>
          </p:cNvSpPr>
          <p:nvPr>
            <p:ph type="pic" idx="3"/>
          </p:nvPr>
        </p:nvSpPr>
        <p:spPr>
          <a:xfrm>
            <a:off x="7410472" y="4046950"/>
            <a:ext cx="2404500" cy="2404500"/>
          </a:xfrm>
          <a:prstGeom prst="ellipse">
            <a:avLst/>
          </a:prstGeom>
          <a:noFill/>
          <a:ln>
            <a:noFill/>
          </a:ln>
        </p:spPr>
      </p:sp>
      <p:sp>
        <p:nvSpPr>
          <p:cNvPr id="166" name="Google Shape;166;p13"/>
          <p:cNvSpPr>
            <a:spLocks noGrp="1"/>
          </p:cNvSpPr>
          <p:nvPr>
            <p:ph type="pic" idx="4"/>
          </p:nvPr>
        </p:nvSpPr>
        <p:spPr>
          <a:xfrm>
            <a:off x="13487163" y="4046950"/>
            <a:ext cx="2404500" cy="2404500"/>
          </a:xfrm>
          <a:prstGeom prst="ellipse">
            <a:avLst/>
          </a:prstGeom>
          <a:noFill/>
          <a:ln>
            <a:noFill/>
          </a:ln>
        </p:spPr>
      </p:sp>
      <p:grpSp>
        <p:nvGrpSpPr>
          <p:cNvPr id="167" name="Google Shape;167;p13"/>
          <p:cNvGrpSpPr/>
          <p:nvPr/>
        </p:nvGrpSpPr>
        <p:grpSpPr>
          <a:xfrm>
            <a:off x="433059" y="7487965"/>
            <a:ext cx="4083832" cy="3110800"/>
            <a:chOff x="0" y="-47625"/>
            <a:chExt cx="1075570" cy="819300"/>
          </a:xfrm>
        </p:grpSpPr>
        <p:sp>
          <p:nvSpPr>
            <p:cNvPr id="168" name="Google Shape;168;p13"/>
            <p:cNvSpPr/>
            <p:nvPr/>
          </p:nvSpPr>
          <p:spPr>
            <a:xfrm>
              <a:off x="0" y="0"/>
              <a:ext cx="1075570" cy="771616"/>
            </a:xfrm>
            <a:custGeom>
              <a:avLst/>
              <a:gdLst/>
              <a:ahLst/>
              <a:cxnLst/>
              <a:rect l="l" t="t" r="r" b="b"/>
              <a:pathLst>
                <a:path w="1075570" h="771616" extrusionOk="0">
                  <a:moveTo>
                    <a:pt x="54977" y="0"/>
                  </a:moveTo>
                  <a:lnTo>
                    <a:pt x="1020592" y="0"/>
                  </a:lnTo>
                  <a:cubicBezTo>
                    <a:pt x="1035173" y="0"/>
                    <a:pt x="1049157" y="5792"/>
                    <a:pt x="1059467" y="16102"/>
                  </a:cubicBezTo>
                  <a:cubicBezTo>
                    <a:pt x="1069777" y="26413"/>
                    <a:pt x="1075570" y="40396"/>
                    <a:pt x="1075570" y="54977"/>
                  </a:cubicBezTo>
                  <a:lnTo>
                    <a:pt x="1075570" y="716639"/>
                  </a:lnTo>
                  <a:cubicBezTo>
                    <a:pt x="1075570" y="731220"/>
                    <a:pt x="1069777" y="745204"/>
                    <a:pt x="1059467" y="755514"/>
                  </a:cubicBezTo>
                  <a:cubicBezTo>
                    <a:pt x="1049157" y="765824"/>
                    <a:pt x="1035173" y="771616"/>
                    <a:pt x="1020592" y="771616"/>
                  </a:cubicBezTo>
                  <a:lnTo>
                    <a:pt x="54977" y="771616"/>
                  </a:lnTo>
                  <a:cubicBezTo>
                    <a:pt x="40396" y="771616"/>
                    <a:pt x="26413" y="765824"/>
                    <a:pt x="16102" y="755514"/>
                  </a:cubicBezTo>
                  <a:cubicBezTo>
                    <a:pt x="5792" y="745204"/>
                    <a:pt x="0" y="731220"/>
                    <a:pt x="0" y="716639"/>
                  </a:cubicBezTo>
                  <a:lnTo>
                    <a:pt x="0" y="54977"/>
                  </a:lnTo>
                  <a:cubicBezTo>
                    <a:pt x="0" y="40396"/>
                    <a:pt x="5792" y="26413"/>
                    <a:pt x="16102" y="16102"/>
                  </a:cubicBezTo>
                  <a:cubicBezTo>
                    <a:pt x="26413" y="5792"/>
                    <a:pt x="40396" y="0"/>
                    <a:pt x="54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txBox="1"/>
            <p:nvPr/>
          </p:nvSpPr>
          <p:spPr>
            <a:xfrm>
              <a:off x="0" y="-47625"/>
              <a:ext cx="1075500" cy="819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0" name="Google Shape;170;p13"/>
          <p:cNvSpPr txBox="1">
            <a:spLocks noGrp="1"/>
          </p:cNvSpPr>
          <p:nvPr>
            <p:ph type="body" idx="1"/>
          </p:nvPr>
        </p:nvSpPr>
        <p:spPr>
          <a:xfrm>
            <a:off x="645900" y="7939525"/>
            <a:ext cx="3658200" cy="2404500"/>
          </a:xfrm>
          <a:prstGeom prst="rect">
            <a:avLst/>
          </a:prstGeom>
          <a:noFill/>
          <a:ln>
            <a:noFill/>
          </a:ln>
        </p:spPr>
        <p:txBody>
          <a:bodyPr spcFirstLastPara="1" wrap="square" lIns="0" tIns="0" rIns="0" bIns="0" anchor="t" anchorCtr="0">
            <a:noAutofit/>
          </a:bodyPr>
          <a:lstStyle>
            <a:lvl1pPr marL="457200" marR="0" lvl="0" indent="-352425" algn="ctr" rtl="0">
              <a:lnSpc>
                <a:spcPct val="100000"/>
              </a:lnSpc>
              <a:spcBef>
                <a:spcPts val="640"/>
              </a:spcBef>
              <a:spcAft>
                <a:spcPts val="0"/>
              </a:spcAft>
              <a:buSzPts val="1950"/>
              <a:buChar char="•"/>
              <a:defRPr sz="1950" i="0" u="none" strike="noStrike" cap="none"/>
            </a:lvl1pPr>
            <a:lvl2pPr marL="914400" marR="0" lvl="1" indent="-352425" algn="ctr" rtl="0">
              <a:lnSpc>
                <a:spcPct val="100000"/>
              </a:lnSpc>
              <a:spcBef>
                <a:spcPts val="640"/>
              </a:spcBef>
              <a:spcAft>
                <a:spcPts val="0"/>
              </a:spcAft>
              <a:buSzPts val="1950"/>
              <a:buChar char="–"/>
              <a:defRPr sz="1950" i="0" u="none" strike="noStrike" cap="none"/>
            </a:lvl2pPr>
            <a:lvl3pPr marL="1371600" marR="0" lvl="2" indent="-352425" algn="ctr" rtl="0">
              <a:lnSpc>
                <a:spcPct val="100000"/>
              </a:lnSpc>
              <a:spcBef>
                <a:spcPts val="640"/>
              </a:spcBef>
              <a:spcAft>
                <a:spcPts val="0"/>
              </a:spcAft>
              <a:buSzPts val="1950"/>
              <a:buChar char="•"/>
              <a:defRPr sz="1950" i="0" u="none" strike="noStrike" cap="none"/>
            </a:lvl3pPr>
            <a:lvl4pPr marL="1828800" marR="0" lvl="3" indent="-352425" algn="ctr" rtl="0">
              <a:lnSpc>
                <a:spcPct val="100000"/>
              </a:lnSpc>
              <a:spcBef>
                <a:spcPts val="640"/>
              </a:spcBef>
              <a:spcAft>
                <a:spcPts val="0"/>
              </a:spcAft>
              <a:buSzPts val="1950"/>
              <a:buChar char="–"/>
              <a:defRPr sz="1950" i="0" u="none" strike="noStrike" cap="none"/>
            </a:lvl4pPr>
            <a:lvl5pPr marL="2286000" marR="0" lvl="4" indent="-352425" algn="ctr" rtl="0">
              <a:lnSpc>
                <a:spcPct val="100000"/>
              </a:lnSpc>
              <a:spcBef>
                <a:spcPts val="640"/>
              </a:spcBef>
              <a:spcAft>
                <a:spcPts val="0"/>
              </a:spcAft>
              <a:buSzPts val="1950"/>
              <a:buChar char="»"/>
              <a:defRPr sz="1950" i="0" u="none" strike="noStrike" cap="none"/>
            </a:lvl5pPr>
            <a:lvl6pPr marL="2743200" marR="0" lvl="5" indent="-352425" algn="ctr" rtl="0">
              <a:lnSpc>
                <a:spcPct val="100000"/>
              </a:lnSpc>
              <a:spcBef>
                <a:spcPts val="640"/>
              </a:spcBef>
              <a:spcAft>
                <a:spcPts val="0"/>
              </a:spcAft>
              <a:buSzPts val="1950"/>
              <a:buChar char="•"/>
              <a:defRPr sz="1950" i="0" u="none" strike="noStrike" cap="none"/>
            </a:lvl6pPr>
            <a:lvl7pPr marL="3200400" marR="0" lvl="6" indent="-352425" algn="ctr" rtl="0">
              <a:lnSpc>
                <a:spcPct val="100000"/>
              </a:lnSpc>
              <a:spcBef>
                <a:spcPts val="640"/>
              </a:spcBef>
              <a:spcAft>
                <a:spcPts val="0"/>
              </a:spcAft>
              <a:buSzPts val="1950"/>
              <a:buChar char="•"/>
              <a:defRPr sz="1950" i="0" u="none" strike="noStrike" cap="none"/>
            </a:lvl7pPr>
            <a:lvl8pPr marL="3657600" marR="0" lvl="7" indent="-352425" algn="ctr" rtl="0">
              <a:lnSpc>
                <a:spcPct val="100000"/>
              </a:lnSpc>
              <a:spcBef>
                <a:spcPts val="640"/>
              </a:spcBef>
              <a:spcAft>
                <a:spcPts val="0"/>
              </a:spcAft>
              <a:buSzPts val="1950"/>
              <a:buChar char="•"/>
              <a:defRPr sz="1950" i="0" u="none" strike="noStrike" cap="none"/>
            </a:lvl8pPr>
            <a:lvl9pPr marL="4114800" marR="0" lvl="8" indent="-352425" algn="ctr" rtl="0">
              <a:lnSpc>
                <a:spcPct val="100000"/>
              </a:lnSpc>
              <a:spcBef>
                <a:spcPts val="640"/>
              </a:spcBef>
              <a:spcAft>
                <a:spcPts val="0"/>
              </a:spcAft>
              <a:buSzPts val="1950"/>
              <a:buChar char="•"/>
              <a:defRPr sz="1950" i="0" u="none" strike="noStrike" cap="none"/>
            </a:lvl9pPr>
          </a:lstStyle>
          <a:p>
            <a:endParaRPr/>
          </a:p>
        </p:txBody>
      </p:sp>
      <p:grpSp>
        <p:nvGrpSpPr>
          <p:cNvPr id="171" name="Google Shape;171;p13"/>
          <p:cNvGrpSpPr/>
          <p:nvPr/>
        </p:nvGrpSpPr>
        <p:grpSpPr>
          <a:xfrm>
            <a:off x="6494353" y="7487965"/>
            <a:ext cx="4083832" cy="3110800"/>
            <a:chOff x="0" y="-47625"/>
            <a:chExt cx="1075570" cy="819300"/>
          </a:xfrm>
        </p:grpSpPr>
        <p:sp>
          <p:nvSpPr>
            <p:cNvPr id="172" name="Google Shape;172;p13"/>
            <p:cNvSpPr/>
            <p:nvPr/>
          </p:nvSpPr>
          <p:spPr>
            <a:xfrm>
              <a:off x="0" y="0"/>
              <a:ext cx="1075570" cy="771616"/>
            </a:xfrm>
            <a:custGeom>
              <a:avLst/>
              <a:gdLst/>
              <a:ahLst/>
              <a:cxnLst/>
              <a:rect l="l" t="t" r="r" b="b"/>
              <a:pathLst>
                <a:path w="1075570" h="771616" extrusionOk="0">
                  <a:moveTo>
                    <a:pt x="54977" y="0"/>
                  </a:moveTo>
                  <a:lnTo>
                    <a:pt x="1020592" y="0"/>
                  </a:lnTo>
                  <a:cubicBezTo>
                    <a:pt x="1035173" y="0"/>
                    <a:pt x="1049157" y="5792"/>
                    <a:pt x="1059467" y="16102"/>
                  </a:cubicBezTo>
                  <a:cubicBezTo>
                    <a:pt x="1069777" y="26413"/>
                    <a:pt x="1075570" y="40396"/>
                    <a:pt x="1075570" y="54977"/>
                  </a:cubicBezTo>
                  <a:lnTo>
                    <a:pt x="1075570" y="716639"/>
                  </a:lnTo>
                  <a:cubicBezTo>
                    <a:pt x="1075570" y="731220"/>
                    <a:pt x="1069777" y="745204"/>
                    <a:pt x="1059467" y="755514"/>
                  </a:cubicBezTo>
                  <a:cubicBezTo>
                    <a:pt x="1049157" y="765824"/>
                    <a:pt x="1035173" y="771616"/>
                    <a:pt x="1020592" y="771616"/>
                  </a:cubicBezTo>
                  <a:lnTo>
                    <a:pt x="54977" y="771616"/>
                  </a:lnTo>
                  <a:cubicBezTo>
                    <a:pt x="40396" y="771616"/>
                    <a:pt x="26413" y="765824"/>
                    <a:pt x="16102" y="755514"/>
                  </a:cubicBezTo>
                  <a:cubicBezTo>
                    <a:pt x="5792" y="745204"/>
                    <a:pt x="0" y="731220"/>
                    <a:pt x="0" y="716639"/>
                  </a:cubicBezTo>
                  <a:lnTo>
                    <a:pt x="0" y="54977"/>
                  </a:lnTo>
                  <a:cubicBezTo>
                    <a:pt x="0" y="40396"/>
                    <a:pt x="5792" y="26413"/>
                    <a:pt x="16102" y="16102"/>
                  </a:cubicBezTo>
                  <a:cubicBezTo>
                    <a:pt x="26413" y="5792"/>
                    <a:pt x="40396" y="0"/>
                    <a:pt x="54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txBox="1"/>
            <p:nvPr/>
          </p:nvSpPr>
          <p:spPr>
            <a:xfrm>
              <a:off x="0" y="-47625"/>
              <a:ext cx="1075500" cy="819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3"/>
          <p:cNvGrpSpPr/>
          <p:nvPr/>
        </p:nvGrpSpPr>
        <p:grpSpPr>
          <a:xfrm>
            <a:off x="12555647" y="7487965"/>
            <a:ext cx="4083832" cy="3110800"/>
            <a:chOff x="0" y="-47625"/>
            <a:chExt cx="1075570" cy="819300"/>
          </a:xfrm>
        </p:grpSpPr>
        <p:sp>
          <p:nvSpPr>
            <p:cNvPr id="175" name="Google Shape;175;p13"/>
            <p:cNvSpPr/>
            <p:nvPr/>
          </p:nvSpPr>
          <p:spPr>
            <a:xfrm>
              <a:off x="0" y="0"/>
              <a:ext cx="1075570" cy="771616"/>
            </a:xfrm>
            <a:custGeom>
              <a:avLst/>
              <a:gdLst/>
              <a:ahLst/>
              <a:cxnLst/>
              <a:rect l="l" t="t" r="r" b="b"/>
              <a:pathLst>
                <a:path w="1075570" h="771616" extrusionOk="0">
                  <a:moveTo>
                    <a:pt x="54977" y="0"/>
                  </a:moveTo>
                  <a:lnTo>
                    <a:pt x="1020592" y="0"/>
                  </a:lnTo>
                  <a:cubicBezTo>
                    <a:pt x="1035173" y="0"/>
                    <a:pt x="1049157" y="5792"/>
                    <a:pt x="1059467" y="16102"/>
                  </a:cubicBezTo>
                  <a:cubicBezTo>
                    <a:pt x="1069777" y="26413"/>
                    <a:pt x="1075570" y="40396"/>
                    <a:pt x="1075570" y="54977"/>
                  </a:cubicBezTo>
                  <a:lnTo>
                    <a:pt x="1075570" y="716639"/>
                  </a:lnTo>
                  <a:cubicBezTo>
                    <a:pt x="1075570" y="731220"/>
                    <a:pt x="1069777" y="745204"/>
                    <a:pt x="1059467" y="755514"/>
                  </a:cubicBezTo>
                  <a:cubicBezTo>
                    <a:pt x="1049157" y="765824"/>
                    <a:pt x="1035173" y="771616"/>
                    <a:pt x="1020592" y="771616"/>
                  </a:cubicBezTo>
                  <a:lnTo>
                    <a:pt x="54977" y="771616"/>
                  </a:lnTo>
                  <a:cubicBezTo>
                    <a:pt x="40396" y="771616"/>
                    <a:pt x="26413" y="765824"/>
                    <a:pt x="16102" y="755514"/>
                  </a:cubicBezTo>
                  <a:cubicBezTo>
                    <a:pt x="5792" y="745204"/>
                    <a:pt x="0" y="731220"/>
                    <a:pt x="0" y="716639"/>
                  </a:cubicBezTo>
                  <a:lnTo>
                    <a:pt x="0" y="54977"/>
                  </a:lnTo>
                  <a:cubicBezTo>
                    <a:pt x="0" y="40396"/>
                    <a:pt x="5792" y="26413"/>
                    <a:pt x="16102" y="16102"/>
                  </a:cubicBezTo>
                  <a:cubicBezTo>
                    <a:pt x="26413" y="5792"/>
                    <a:pt x="40396" y="0"/>
                    <a:pt x="54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txBox="1"/>
            <p:nvPr/>
          </p:nvSpPr>
          <p:spPr>
            <a:xfrm>
              <a:off x="0" y="-47625"/>
              <a:ext cx="1075500" cy="819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3"/>
          <p:cNvSpPr txBox="1">
            <a:spLocks noGrp="1"/>
          </p:cNvSpPr>
          <p:nvPr>
            <p:ph type="title"/>
          </p:nvPr>
        </p:nvSpPr>
        <p:spPr>
          <a:xfrm>
            <a:off x="320375" y="379300"/>
            <a:ext cx="17647200" cy="1841400"/>
          </a:xfrm>
          <a:prstGeom prst="rect">
            <a:avLst/>
          </a:prstGeom>
          <a:noFill/>
          <a:ln>
            <a:noFill/>
          </a:ln>
        </p:spPr>
        <p:txBody>
          <a:bodyPr spcFirstLastPara="1" wrap="square" lIns="0" tIns="0" rIns="0" bIns="0" anchor="ctr" anchorCtr="0">
            <a:noAutofit/>
          </a:bodyPr>
          <a:lstStyle>
            <a:lvl1pPr marR="0" lvl="0" algn="ctr" rtl="0">
              <a:lnSpc>
                <a:spcPct val="85000"/>
              </a:lnSpc>
              <a:spcBef>
                <a:spcPts val="0"/>
              </a:spcBef>
              <a:spcAft>
                <a:spcPts val="0"/>
              </a:spcAft>
              <a:buClr>
                <a:schemeClr val="lt1"/>
              </a:buClr>
              <a:buSzPts val="9550"/>
              <a:buFont typeface="Alata"/>
              <a:buNone/>
              <a:defRPr sz="9550" i="0" strike="noStrike" cap="none">
                <a:solidFill>
                  <a:schemeClr val="lt1"/>
                </a:solidFill>
                <a:latin typeface="Alata"/>
                <a:ea typeface="Alata"/>
                <a:cs typeface="Alata"/>
                <a:sym typeface="Alata"/>
              </a:defRPr>
            </a:lvl1pPr>
            <a:lvl2pPr lvl="1" algn="ctr" rtl="0">
              <a:lnSpc>
                <a:spcPct val="85000"/>
              </a:lnSpc>
              <a:spcBef>
                <a:spcPts val="0"/>
              </a:spcBef>
              <a:spcAft>
                <a:spcPts val="0"/>
              </a:spcAft>
              <a:buClr>
                <a:schemeClr val="lt1"/>
              </a:buClr>
              <a:buSzPts val="9550"/>
              <a:buNone/>
              <a:defRPr sz="9550">
                <a:solidFill>
                  <a:schemeClr val="lt1"/>
                </a:solidFill>
              </a:defRPr>
            </a:lvl2pPr>
            <a:lvl3pPr lvl="2" algn="ctr" rtl="0">
              <a:lnSpc>
                <a:spcPct val="85000"/>
              </a:lnSpc>
              <a:spcBef>
                <a:spcPts val="0"/>
              </a:spcBef>
              <a:spcAft>
                <a:spcPts val="0"/>
              </a:spcAft>
              <a:buClr>
                <a:schemeClr val="lt1"/>
              </a:buClr>
              <a:buSzPts val="9550"/>
              <a:buNone/>
              <a:defRPr sz="9550">
                <a:solidFill>
                  <a:schemeClr val="lt1"/>
                </a:solidFill>
              </a:defRPr>
            </a:lvl3pPr>
            <a:lvl4pPr lvl="3" algn="ctr" rtl="0">
              <a:lnSpc>
                <a:spcPct val="85000"/>
              </a:lnSpc>
              <a:spcBef>
                <a:spcPts val="0"/>
              </a:spcBef>
              <a:spcAft>
                <a:spcPts val="0"/>
              </a:spcAft>
              <a:buClr>
                <a:schemeClr val="lt1"/>
              </a:buClr>
              <a:buSzPts val="9550"/>
              <a:buNone/>
              <a:defRPr sz="9550">
                <a:solidFill>
                  <a:schemeClr val="lt1"/>
                </a:solidFill>
              </a:defRPr>
            </a:lvl4pPr>
            <a:lvl5pPr lvl="4" algn="ctr" rtl="0">
              <a:lnSpc>
                <a:spcPct val="85000"/>
              </a:lnSpc>
              <a:spcBef>
                <a:spcPts val="0"/>
              </a:spcBef>
              <a:spcAft>
                <a:spcPts val="0"/>
              </a:spcAft>
              <a:buClr>
                <a:schemeClr val="lt1"/>
              </a:buClr>
              <a:buSzPts val="9550"/>
              <a:buNone/>
              <a:defRPr sz="9550">
                <a:solidFill>
                  <a:schemeClr val="lt1"/>
                </a:solidFill>
              </a:defRPr>
            </a:lvl5pPr>
            <a:lvl6pPr lvl="5" algn="ctr" rtl="0">
              <a:lnSpc>
                <a:spcPct val="85000"/>
              </a:lnSpc>
              <a:spcBef>
                <a:spcPts val="0"/>
              </a:spcBef>
              <a:spcAft>
                <a:spcPts val="0"/>
              </a:spcAft>
              <a:buClr>
                <a:schemeClr val="lt1"/>
              </a:buClr>
              <a:buSzPts val="9550"/>
              <a:buNone/>
              <a:defRPr sz="9550">
                <a:solidFill>
                  <a:schemeClr val="lt1"/>
                </a:solidFill>
              </a:defRPr>
            </a:lvl6pPr>
            <a:lvl7pPr lvl="6" algn="ctr" rtl="0">
              <a:lnSpc>
                <a:spcPct val="85000"/>
              </a:lnSpc>
              <a:spcBef>
                <a:spcPts val="0"/>
              </a:spcBef>
              <a:spcAft>
                <a:spcPts val="0"/>
              </a:spcAft>
              <a:buClr>
                <a:schemeClr val="lt1"/>
              </a:buClr>
              <a:buSzPts val="9550"/>
              <a:buNone/>
              <a:defRPr sz="9550">
                <a:solidFill>
                  <a:schemeClr val="lt1"/>
                </a:solidFill>
              </a:defRPr>
            </a:lvl7pPr>
            <a:lvl8pPr lvl="7" algn="ctr" rtl="0">
              <a:lnSpc>
                <a:spcPct val="85000"/>
              </a:lnSpc>
              <a:spcBef>
                <a:spcPts val="0"/>
              </a:spcBef>
              <a:spcAft>
                <a:spcPts val="0"/>
              </a:spcAft>
              <a:buClr>
                <a:schemeClr val="lt1"/>
              </a:buClr>
              <a:buSzPts val="9550"/>
              <a:buNone/>
              <a:defRPr sz="9550">
                <a:solidFill>
                  <a:schemeClr val="lt1"/>
                </a:solidFill>
              </a:defRPr>
            </a:lvl8pPr>
            <a:lvl9pPr lvl="8" algn="ctr" rtl="0">
              <a:lnSpc>
                <a:spcPct val="85000"/>
              </a:lnSpc>
              <a:spcBef>
                <a:spcPts val="0"/>
              </a:spcBef>
              <a:spcAft>
                <a:spcPts val="0"/>
              </a:spcAft>
              <a:buClr>
                <a:schemeClr val="lt1"/>
              </a:buClr>
              <a:buSzPts val="9550"/>
              <a:buNone/>
              <a:defRPr sz="9550">
                <a:solidFill>
                  <a:schemeClr val="lt1"/>
                </a:solidFill>
              </a:defRPr>
            </a:lvl9pPr>
          </a:lstStyle>
          <a:p>
            <a:endParaRPr/>
          </a:p>
        </p:txBody>
      </p:sp>
      <p:sp>
        <p:nvSpPr>
          <p:cNvPr id="178" name="Google Shape;178;p13"/>
          <p:cNvSpPr txBox="1">
            <a:spLocks noGrp="1"/>
          </p:cNvSpPr>
          <p:nvPr>
            <p:ph type="body" idx="5"/>
          </p:nvPr>
        </p:nvSpPr>
        <p:spPr>
          <a:xfrm>
            <a:off x="6707175" y="7939525"/>
            <a:ext cx="3658200" cy="2404500"/>
          </a:xfrm>
          <a:prstGeom prst="rect">
            <a:avLst/>
          </a:prstGeom>
          <a:noFill/>
          <a:ln>
            <a:noFill/>
          </a:ln>
        </p:spPr>
        <p:txBody>
          <a:bodyPr spcFirstLastPara="1" wrap="square" lIns="0" tIns="0" rIns="0" bIns="0" anchor="t" anchorCtr="0">
            <a:noAutofit/>
          </a:bodyPr>
          <a:lstStyle>
            <a:lvl1pPr marL="457200" marR="0" lvl="0" indent="-352425" algn="ctr" rtl="0">
              <a:lnSpc>
                <a:spcPct val="100000"/>
              </a:lnSpc>
              <a:spcBef>
                <a:spcPts val="640"/>
              </a:spcBef>
              <a:spcAft>
                <a:spcPts val="0"/>
              </a:spcAft>
              <a:buSzPts val="1950"/>
              <a:buChar char="•"/>
              <a:defRPr sz="1950" i="0" u="none" strike="noStrike" cap="none"/>
            </a:lvl1pPr>
            <a:lvl2pPr marL="914400" marR="0" lvl="1" indent="-352425" algn="ctr" rtl="0">
              <a:lnSpc>
                <a:spcPct val="100000"/>
              </a:lnSpc>
              <a:spcBef>
                <a:spcPts val="640"/>
              </a:spcBef>
              <a:spcAft>
                <a:spcPts val="0"/>
              </a:spcAft>
              <a:buSzPts val="1950"/>
              <a:buChar char="–"/>
              <a:defRPr sz="1950" i="0" u="none" strike="noStrike" cap="none"/>
            </a:lvl2pPr>
            <a:lvl3pPr marL="1371600" marR="0" lvl="2" indent="-352425" algn="ctr" rtl="0">
              <a:lnSpc>
                <a:spcPct val="100000"/>
              </a:lnSpc>
              <a:spcBef>
                <a:spcPts val="640"/>
              </a:spcBef>
              <a:spcAft>
                <a:spcPts val="0"/>
              </a:spcAft>
              <a:buSzPts val="1950"/>
              <a:buChar char="•"/>
              <a:defRPr sz="1950" i="0" u="none" strike="noStrike" cap="none"/>
            </a:lvl3pPr>
            <a:lvl4pPr marL="1828800" marR="0" lvl="3" indent="-352425" algn="ctr" rtl="0">
              <a:lnSpc>
                <a:spcPct val="100000"/>
              </a:lnSpc>
              <a:spcBef>
                <a:spcPts val="640"/>
              </a:spcBef>
              <a:spcAft>
                <a:spcPts val="0"/>
              </a:spcAft>
              <a:buSzPts val="1950"/>
              <a:buChar char="–"/>
              <a:defRPr sz="1950" i="0" u="none" strike="noStrike" cap="none"/>
            </a:lvl4pPr>
            <a:lvl5pPr marL="2286000" marR="0" lvl="4" indent="-352425" algn="ctr" rtl="0">
              <a:lnSpc>
                <a:spcPct val="100000"/>
              </a:lnSpc>
              <a:spcBef>
                <a:spcPts val="640"/>
              </a:spcBef>
              <a:spcAft>
                <a:spcPts val="0"/>
              </a:spcAft>
              <a:buSzPts val="1950"/>
              <a:buChar char="»"/>
              <a:defRPr sz="1950" i="0" u="none" strike="noStrike" cap="none"/>
            </a:lvl5pPr>
            <a:lvl6pPr marL="2743200" marR="0" lvl="5" indent="-352425" algn="ctr" rtl="0">
              <a:lnSpc>
                <a:spcPct val="100000"/>
              </a:lnSpc>
              <a:spcBef>
                <a:spcPts val="640"/>
              </a:spcBef>
              <a:spcAft>
                <a:spcPts val="0"/>
              </a:spcAft>
              <a:buSzPts val="1950"/>
              <a:buChar char="•"/>
              <a:defRPr sz="1950" i="0" u="none" strike="noStrike" cap="none"/>
            </a:lvl6pPr>
            <a:lvl7pPr marL="3200400" marR="0" lvl="6" indent="-352425" algn="ctr" rtl="0">
              <a:lnSpc>
                <a:spcPct val="100000"/>
              </a:lnSpc>
              <a:spcBef>
                <a:spcPts val="640"/>
              </a:spcBef>
              <a:spcAft>
                <a:spcPts val="0"/>
              </a:spcAft>
              <a:buSzPts val="1950"/>
              <a:buChar char="•"/>
              <a:defRPr sz="1950" i="0" u="none" strike="noStrike" cap="none"/>
            </a:lvl7pPr>
            <a:lvl8pPr marL="3657600" marR="0" lvl="7" indent="-352425" algn="ctr" rtl="0">
              <a:lnSpc>
                <a:spcPct val="100000"/>
              </a:lnSpc>
              <a:spcBef>
                <a:spcPts val="640"/>
              </a:spcBef>
              <a:spcAft>
                <a:spcPts val="0"/>
              </a:spcAft>
              <a:buSzPts val="1950"/>
              <a:buChar char="•"/>
              <a:defRPr sz="1950" i="0" u="none" strike="noStrike" cap="none"/>
            </a:lvl8pPr>
            <a:lvl9pPr marL="4114800" marR="0" lvl="8" indent="-352425" algn="ctr" rtl="0">
              <a:lnSpc>
                <a:spcPct val="100000"/>
              </a:lnSpc>
              <a:spcBef>
                <a:spcPts val="640"/>
              </a:spcBef>
              <a:spcAft>
                <a:spcPts val="0"/>
              </a:spcAft>
              <a:buSzPts val="1950"/>
              <a:buChar char="•"/>
              <a:defRPr sz="1950" i="0" u="none" strike="noStrike" cap="none"/>
            </a:lvl9pPr>
          </a:lstStyle>
          <a:p>
            <a:endParaRPr/>
          </a:p>
        </p:txBody>
      </p:sp>
      <p:sp>
        <p:nvSpPr>
          <p:cNvPr id="179" name="Google Shape;179;p13"/>
          <p:cNvSpPr txBox="1">
            <a:spLocks noGrp="1"/>
          </p:cNvSpPr>
          <p:nvPr>
            <p:ph type="body" idx="6"/>
          </p:nvPr>
        </p:nvSpPr>
        <p:spPr>
          <a:xfrm>
            <a:off x="12768425" y="7939525"/>
            <a:ext cx="3658200" cy="2404500"/>
          </a:xfrm>
          <a:prstGeom prst="rect">
            <a:avLst/>
          </a:prstGeom>
          <a:noFill/>
          <a:ln>
            <a:noFill/>
          </a:ln>
        </p:spPr>
        <p:txBody>
          <a:bodyPr spcFirstLastPara="1" wrap="square" lIns="0" tIns="0" rIns="0" bIns="0" anchor="t" anchorCtr="0">
            <a:noAutofit/>
          </a:bodyPr>
          <a:lstStyle>
            <a:lvl1pPr marL="457200" marR="0" lvl="0" indent="-352425" algn="ctr" rtl="0">
              <a:lnSpc>
                <a:spcPct val="100000"/>
              </a:lnSpc>
              <a:spcBef>
                <a:spcPts val="640"/>
              </a:spcBef>
              <a:spcAft>
                <a:spcPts val="0"/>
              </a:spcAft>
              <a:buSzPts val="1950"/>
              <a:buChar char="•"/>
              <a:defRPr sz="1950" i="0" u="none" strike="noStrike" cap="none"/>
            </a:lvl1pPr>
            <a:lvl2pPr marL="914400" marR="0" lvl="1" indent="-352425" algn="ctr" rtl="0">
              <a:lnSpc>
                <a:spcPct val="100000"/>
              </a:lnSpc>
              <a:spcBef>
                <a:spcPts val="640"/>
              </a:spcBef>
              <a:spcAft>
                <a:spcPts val="0"/>
              </a:spcAft>
              <a:buSzPts val="1950"/>
              <a:buChar char="–"/>
              <a:defRPr sz="1950" i="0" u="none" strike="noStrike" cap="none"/>
            </a:lvl2pPr>
            <a:lvl3pPr marL="1371600" marR="0" lvl="2" indent="-352425" algn="ctr" rtl="0">
              <a:lnSpc>
                <a:spcPct val="100000"/>
              </a:lnSpc>
              <a:spcBef>
                <a:spcPts val="640"/>
              </a:spcBef>
              <a:spcAft>
                <a:spcPts val="0"/>
              </a:spcAft>
              <a:buSzPts val="1950"/>
              <a:buChar char="•"/>
              <a:defRPr sz="1950" i="0" u="none" strike="noStrike" cap="none"/>
            </a:lvl3pPr>
            <a:lvl4pPr marL="1828800" marR="0" lvl="3" indent="-352425" algn="ctr" rtl="0">
              <a:lnSpc>
                <a:spcPct val="100000"/>
              </a:lnSpc>
              <a:spcBef>
                <a:spcPts val="640"/>
              </a:spcBef>
              <a:spcAft>
                <a:spcPts val="0"/>
              </a:spcAft>
              <a:buSzPts val="1950"/>
              <a:buChar char="–"/>
              <a:defRPr sz="1950" i="0" u="none" strike="noStrike" cap="none"/>
            </a:lvl4pPr>
            <a:lvl5pPr marL="2286000" marR="0" lvl="4" indent="-352425" algn="ctr" rtl="0">
              <a:lnSpc>
                <a:spcPct val="100000"/>
              </a:lnSpc>
              <a:spcBef>
                <a:spcPts val="640"/>
              </a:spcBef>
              <a:spcAft>
                <a:spcPts val="0"/>
              </a:spcAft>
              <a:buSzPts val="1950"/>
              <a:buChar char="»"/>
              <a:defRPr sz="1950" i="0" u="none" strike="noStrike" cap="none"/>
            </a:lvl5pPr>
            <a:lvl6pPr marL="2743200" marR="0" lvl="5" indent="-352425" algn="ctr" rtl="0">
              <a:lnSpc>
                <a:spcPct val="100000"/>
              </a:lnSpc>
              <a:spcBef>
                <a:spcPts val="640"/>
              </a:spcBef>
              <a:spcAft>
                <a:spcPts val="0"/>
              </a:spcAft>
              <a:buSzPts val="1950"/>
              <a:buChar char="•"/>
              <a:defRPr sz="1950" i="0" u="none" strike="noStrike" cap="none"/>
            </a:lvl6pPr>
            <a:lvl7pPr marL="3200400" marR="0" lvl="6" indent="-352425" algn="ctr" rtl="0">
              <a:lnSpc>
                <a:spcPct val="100000"/>
              </a:lnSpc>
              <a:spcBef>
                <a:spcPts val="640"/>
              </a:spcBef>
              <a:spcAft>
                <a:spcPts val="0"/>
              </a:spcAft>
              <a:buSzPts val="1950"/>
              <a:buChar char="•"/>
              <a:defRPr sz="1950" i="0" u="none" strike="noStrike" cap="none"/>
            </a:lvl7pPr>
            <a:lvl8pPr marL="3657600" marR="0" lvl="7" indent="-352425" algn="ctr" rtl="0">
              <a:lnSpc>
                <a:spcPct val="100000"/>
              </a:lnSpc>
              <a:spcBef>
                <a:spcPts val="640"/>
              </a:spcBef>
              <a:spcAft>
                <a:spcPts val="0"/>
              </a:spcAft>
              <a:buSzPts val="1950"/>
              <a:buChar char="•"/>
              <a:defRPr sz="1950" i="0" u="none" strike="noStrike" cap="none"/>
            </a:lvl8pPr>
            <a:lvl9pPr marL="4114800" marR="0" lvl="8" indent="-352425" algn="ctr" rtl="0">
              <a:lnSpc>
                <a:spcPct val="100000"/>
              </a:lnSpc>
              <a:spcBef>
                <a:spcPts val="640"/>
              </a:spcBef>
              <a:spcAft>
                <a:spcPts val="0"/>
              </a:spcAft>
              <a:buSzPts val="1950"/>
              <a:buChar char="•"/>
              <a:defRPr sz="1950" i="0" u="none" strike="noStrike" cap="none"/>
            </a:lvl9pPr>
          </a:lstStyle>
          <a:p>
            <a:endParaRPr/>
          </a:p>
        </p:txBody>
      </p:sp>
      <p:sp>
        <p:nvSpPr>
          <p:cNvPr id="180" name="Google Shape;180;p13"/>
          <p:cNvSpPr txBox="1">
            <a:spLocks noGrp="1"/>
          </p:cNvSpPr>
          <p:nvPr>
            <p:ph type="subTitle" idx="7"/>
          </p:nvPr>
        </p:nvSpPr>
        <p:spPr>
          <a:xfrm>
            <a:off x="1556250" y="2999500"/>
            <a:ext cx="5399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850"/>
              <a:buNone/>
              <a:defRPr sz="2850" b="1"/>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81" name="Google Shape;181;p13"/>
          <p:cNvSpPr txBox="1">
            <a:spLocks noGrp="1"/>
          </p:cNvSpPr>
          <p:nvPr>
            <p:ph type="subTitle" idx="8"/>
          </p:nvPr>
        </p:nvSpPr>
        <p:spPr>
          <a:xfrm>
            <a:off x="1556250" y="3514263"/>
            <a:ext cx="5399100" cy="369300"/>
          </a:xfrm>
          <a:prstGeom prst="rect">
            <a:avLst/>
          </a:prstGeom>
        </p:spPr>
        <p:txBody>
          <a:bodyPr spcFirstLastPara="1" wrap="square" lIns="0" tIns="0" rIns="0" bIns="0" anchor="ctr" anchorCtr="0">
            <a:noAutofit/>
          </a:bodyPr>
          <a:lstStyle>
            <a:lvl1pPr lvl="0" algn="ctr" rtl="0">
              <a:spcBef>
                <a:spcPts val="640"/>
              </a:spcBef>
              <a:spcAft>
                <a:spcPts val="0"/>
              </a:spcAft>
              <a:buSzPts val="1800"/>
              <a:buNone/>
              <a:defRPr sz="18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82" name="Google Shape;182;p13"/>
          <p:cNvSpPr txBox="1">
            <a:spLocks noGrp="1"/>
          </p:cNvSpPr>
          <p:nvPr>
            <p:ph type="subTitle" idx="9"/>
          </p:nvPr>
        </p:nvSpPr>
        <p:spPr>
          <a:xfrm>
            <a:off x="7728937" y="2999500"/>
            <a:ext cx="5399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850"/>
              <a:buNone/>
              <a:defRPr sz="2850" b="1"/>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83" name="Google Shape;183;p13"/>
          <p:cNvSpPr txBox="1">
            <a:spLocks noGrp="1"/>
          </p:cNvSpPr>
          <p:nvPr>
            <p:ph type="subTitle" idx="13"/>
          </p:nvPr>
        </p:nvSpPr>
        <p:spPr>
          <a:xfrm>
            <a:off x="7728937" y="3514263"/>
            <a:ext cx="5399100" cy="369300"/>
          </a:xfrm>
          <a:prstGeom prst="rect">
            <a:avLst/>
          </a:prstGeom>
        </p:spPr>
        <p:txBody>
          <a:bodyPr spcFirstLastPara="1" wrap="square" lIns="0" tIns="0" rIns="0" bIns="0" anchor="ctr" anchorCtr="0">
            <a:noAutofit/>
          </a:bodyPr>
          <a:lstStyle>
            <a:lvl1pPr lvl="0" algn="ctr" rtl="0">
              <a:spcBef>
                <a:spcPts val="640"/>
              </a:spcBef>
              <a:spcAft>
                <a:spcPts val="0"/>
              </a:spcAft>
              <a:buSzPts val="1800"/>
              <a:buNone/>
              <a:defRPr sz="18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84" name="Google Shape;184;p13"/>
          <p:cNvSpPr txBox="1">
            <a:spLocks noGrp="1"/>
          </p:cNvSpPr>
          <p:nvPr>
            <p:ph type="subTitle" idx="14"/>
          </p:nvPr>
        </p:nvSpPr>
        <p:spPr>
          <a:xfrm>
            <a:off x="13761420" y="2999500"/>
            <a:ext cx="5399100" cy="369300"/>
          </a:xfrm>
          <a:prstGeom prst="rect">
            <a:avLst/>
          </a:prstGeom>
        </p:spPr>
        <p:txBody>
          <a:bodyPr spcFirstLastPara="1" wrap="square" lIns="0" tIns="0" rIns="0" bIns="0" anchor="ctr" anchorCtr="0">
            <a:noAutofit/>
          </a:bodyPr>
          <a:lstStyle>
            <a:lvl1pPr lvl="0" algn="ctr" rtl="0">
              <a:spcBef>
                <a:spcPts val="640"/>
              </a:spcBef>
              <a:spcAft>
                <a:spcPts val="0"/>
              </a:spcAft>
              <a:buSzPts val="2850"/>
              <a:buNone/>
              <a:defRPr sz="2850" b="1"/>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85" name="Google Shape;185;p13"/>
          <p:cNvSpPr txBox="1">
            <a:spLocks noGrp="1"/>
          </p:cNvSpPr>
          <p:nvPr>
            <p:ph type="subTitle" idx="15"/>
          </p:nvPr>
        </p:nvSpPr>
        <p:spPr>
          <a:xfrm>
            <a:off x="13761420" y="3514263"/>
            <a:ext cx="5399100" cy="369300"/>
          </a:xfrm>
          <a:prstGeom prst="rect">
            <a:avLst/>
          </a:prstGeom>
        </p:spPr>
        <p:txBody>
          <a:bodyPr spcFirstLastPara="1" wrap="square" lIns="0" tIns="0" rIns="0" bIns="0" anchor="ctr" anchorCtr="0">
            <a:noAutofit/>
          </a:bodyPr>
          <a:lstStyle>
            <a:lvl1pPr lvl="0" algn="ctr" rtl="0">
              <a:spcBef>
                <a:spcPts val="640"/>
              </a:spcBef>
              <a:spcAft>
                <a:spcPts val="0"/>
              </a:spcAft>
              <a:buSzPts val="1800"/>
              <a:buNone/>
              <a:defRPr sz="18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86" name="Google Shape;186;p13"/>
          <p:cNvSpPr txBox="1">
            <a:spLocks noGrp="1"/>
          </p:cNvSpPr>
          <p:nvPr>
            <p:ph type="subTitle" idx="16"/>
          </p:nvPr>
        </p:nvSpPr>
        <p:spPr>
          <a:xfrm>
            <a:off x="1272725" y="6910000"/>
            <a:ext cx="2404500" cy="3693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2150"/>
              <a:buNone/>
              <a:defRPr sz="2150">
                <a:solidFill>
                  <a:schemeClr val="lt1"/>
                </a:solidFill>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87" name="Google Shape;187;p13"/>
          <p:cNvSpPr txBox="1">
            <a:spLocks noGrp="1"/>
          </p:cNvSpPr>
          <p:nvPr>
            <p:ph type="subTitle" idx="17"/>
          </p:nvPr>
        </p:nvSpPr>
        <p:spPr>
          <a:xfrm>
            <a:off x="7334050" y="6910000"/>
            <a:ext cx="2404500" cy="3693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2150"/>
              <a:buNone/>
              <a:defRPr sz="2150">
                <a:solidFill>
                  <a:schemeClr val="lt1"/>
                </a:solidFill>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88" name="Google Shape;188;p13"/>
          <p:cNvSpPr txBox="1">
            <a:spLocks noGrp="1"/>
          </p:cNvSpPr>
          <p:nvPr>
            <p:ph type="subTitle" idx="18"/>
          </p:nvPr>
        </p:nvSpPr>
        <p:spPr>
          <a:xfrm>
            <a:off x="13395375" y="6910000"/>
            <a:ext cx="2404500" cy="3693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2150"/>
              <a:buNone/>
              <a:defRPr sz="2150">
                <a:solidFill>
                  <a:schemeClr val="lt1"/>
                </a:solidFill>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1">
  <p:cSld name="CUSTOM_10">
    <p:spTree>
      <p:nvGrpSpPr>
        <p:cNvPr id="1" name="Shape 189"/>
        <p:cNvGrpSpPr/>
        <p:nvPr/>
      </p:nvGrpSpPr>
      <p:grpSpPr>
        <a:xfrm>
          <a:off x="0" y="0"/>
          <a:ext cx="0" cy="0"/>
          <a:chOff x="0" y="0"/>
          <a:chExt cx="0" cy="0"/>
        </a:xfrm>
      </p:grpSpPr>
      <p:sp>
        <p:nvSpPr>
          <p:cNvPr id="190" name="Google Shape;190;p14"/>
          <p:cNvSpPr/>
          <p:nvPr/>
        </p:nvSpPr>
        <p:spPr>
          <a:xfrm>
            <a:off x="10339450" y="8092675"/>
            <a:ext cx="3731100" cy="1165500"/>
          </a:xfrm>
          <a:prstGeom prst="roundRect">
            <a:avLst>
              <a:gd name="adj" fmla="val 50000"/>
            </a:avLst>
          </a:prstGeom>
          <a:noFill/>
          <a:ln w="76200" cap="flat" cmpd="sng">
            <a:solidFill>
              <a:srgbClr val="0DBB8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1" name="Google Shape;191;p14"/>
          <p:cNvSpPr/>
          <p:nvPr/>
        </p:nvSpPr>
        <p:spPr>
          <a:xfrm>
            <a:off x="10505925" y="8238350"/>
            <a:ext cx="3398400" cy="874200"/>
          </a:xfrm>
          <a:prstGeom prst="roundRect">
            <a:avLst>
              <a:gd name="adj" fmla="val 50000"/>
            </a:avLst>
          </a:prstGeom>
          <a:solidFill>
            <a:srgbClr val="0DBB8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2" name="Google Shape;192;p14"/>
          <p:cNvSpPr txBox="1">
            <a:spLocks noGrp="1"/>
          </p:cNvSpPr>
          <p:nvPr>
            <p:ph type="subTitle" idx="1"/>
          </p:nvPr>
        </p:nvSpPr>
        <p:spPr>
          <a:xfrm>
            <a:off x="10567500" y="8427300"/>
            <a:ext cx="3097800" cy="3693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3150"/>
              <a:buNone/>
              <a:defRPr sz="3150" b="1">
                <a:solidFill>
                  <a:schemeClr val="lt1"/>
                </a:solidFill>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193" name="Google Shape;193;p14"/>
          <p:cNvSpPr txBox="1">
            <a:spLocks noGrp="1"/>
          </p:cNvSpPr>
          <p:nvPr>
            <p:ph type="title"/>
          </p:nvPr>
        </p:nvSpPr>
        <p:spPr>
          <a:xfrm>
            <a:off x="6953850" y="1093375"/>
            <a:ext cx="10502400" cy="1841400"/>
          </a:xfrm>
          <a:prstGeom prst="rect">
            <a:avLst/>
          </a:prstGeom>
          <a:noFill/>
          <a:ln>
            <a:noFill/>
          </a:ln>
        </p:spPr>
        <p:txBody>
          <a:bodyPr spcFirstLastPara="1" wrap="square" lIns="0" tIns="0" rIns="0" bIns="0" anchor="t" anchorCtr="0">
            <a:noAutofit/>
          </a:bodyPr>
          <a:lstStyle>
            <a:lvl1pPr marR="0" lvl="0" algn="ctr" rtl="0">
              <a:lnSpc>
                <a:spcPct val="85000"/>
              </a:lnSpc>
              <a:spcBef>
                <a:spcPts val="0"/>
              </a:spcBef>
              <a:spcAft>
                <a:spcPts val="0"/>
              </a:spcAft>
              <a:buClr>
                <a:srgbClr val="0DBB89"/>
              </a:buClr>
              <a:buSzPts val="11900"/>
              <a:buFont typeface="Alata"/>
              <a:buNone/>
              <a:defRPr sz="11900" i="0" u="none" strike="noStrike" cap="none">
                <a:solidFill>
                  <a:srgbClr val="0DBB89"/>
                </a:solidFill>
                <a:latin typeface="Alata"/>
                <a:ea typeface="Alata"/>
                <a:cs typeface="Alata"/>
                <a:sym typeface="Alata"/>
              </a:defRPr>
            </a:lvl1pPr>
            <a:lvl2pPr lvl="1" algn="ctr" rtl="0">
              <a:lnSpc>
                <a:spcPct val="85000"/>
              </a:lnSpc>
              <a:spcBef>
                <a:spcPts val="0"/>
              </a:spcBef>
              <a:spcAft>
                <a:spcPts val="0"/>
              </a:spcAft>
              <a:buSzPts val="1400"/>
              <a:buNone/>
              <a:defRPr sz="1800"/>
            </a:lvl2pPr>
            <a:lvl3pPr lvl="2" algn="ctr" rtl="0">
              <a:lnSpc>
                <a:spcPct val="85000"/>
              </a:lnSpc>
              <a:spcBef>
                <a:spcPts val="0"/>
              </a:spcBef>
              <a:spcAft>
                <a:spcPts val="0"/>
              </a:spcAft>
              <a:buSzPts val="1400"/>
              <a:buNone/>
              <a:defRPr sz="1800"/>
            </a:lvl3pPr>
            <a:lvl4pPr lvl="3" algn="ctr" rtl="0">
              <a:lnSpc>
                <a:spcPct val="85000"/>
              </a:lnSpc>
              <a:spcBef>
                <a:spcPts val="0"/>
              </a:spcBef>
              <a:spcAft>
                <a:spcPts val="0"/>
              </a:spcAft>
              <a:buSzPts val="1400"/>
              <a:buNone/>
              <a:defRPr sz="1800"/>
            </a:lvl4pPr>
            <a:lvl5pPr lvl="4" algn="ctr" rtl="0">
              <a:lnSpc>
                <a:spcPct val="85000"/>
              </a:lnSpc>
              <a:spcBef>
                <a:spcPts val="0"/>
              </a:spcBef>
              <a:spcAft>
                <a:spcPts val="0"/>
              </a:spcAft>
              <a:buSzPts val="1400"/>
              <a:buNone/>
              <a:defRPr sz="1800"/>
            </a:lvl5pPr>
            <a:lvl6pPr lvl="5" algn="ctr" rtl="0">
              <a:lnSpc>
                <a:spcPct val="85000"/>
              </a:lnSpc>
              <a:spcBef>
                <a:spcPts val="0"/>
              </a:spcBef>
              <a:spcAft>
                <a:spcPts val="0"/>
              </a:spcAft>
              <a:buSzPts val="1400"/>
              <a:buNone/>
              <a:defRPr sz="1800"/>
            </a:lvl6pPr>
            <a:lvl7pPr lvl="6" algn="ctr" rtl="0">
              <a:lnSpc>
                <a:spcPct val="85000"/>
              </a:lnSpc>
              <a:spcBef>
                <a:spcPts val="0"/>
              </a:spcBef>
              <a:spcAft>
                <a:spcPts val="0"/>
              </a:spcAft>
              <a:buSzPts val="1400"/>
              <a:buNone/>
              <a:defRPr sz="1800"/>
            </a:lvl7pPr>
            <a:lvl8pPr lvl="7" algn="ctr" rtl="0">
              <a:lnSpc>
                <a:spcPct val="85000"/>
              </a:lnSpc>
              <a:spcBef>
                <a:spcPts val="0"/>
              </a:spcBef>
              <a:spcAft>
                <a:spcPts val="0"/>
              </a:spcAft>
              <a:buSzPts val="1400"/>
              <a:buNone/>
              <a:defRPr sz="1800"/>
            </a:lvl8pPr>
            <a:lvl9pPr lvl="8" algn="ctr" rtl="0">
              <a:lnSpc>
                <a:spcPct val="85000"/>
              </a:lnSpc>
              <a:spcBef>
                <a:spcPts val="0"/>
              </a:spcBef>
              <a:spcAft>
                <a:spcPts val="0"/>
              </a:spcAft>
              <a:buSzPts val="1400"/>
              <a:buNone/>
              <a:defRPr sz="1800"/>
            </a:lvl9pPr>
          </a:lstStyle>
          <a:p>
            <a:endParaRPr/>
          </a:p>
        </p:txBody>
      </p:sp>
      <p:sp>
        <p:nvSpPr>
          <p:cNvPr id="194" name="Google Shape;194;p14"/>
          <p:cNvSpPr txBox="1">
            <a:spLocks noGrp="1"/>
          </p:cNvSpPr>
          <p:nvPr>
            <p:ph type="subTitle" idx="2"/>
          </p:nvPr>
        </p:nvSpPr>
        <p:spPr>
          <a:xfrm>
            <a:off x="6825275" y="2863075"/>
            <a:ext cx="10759500" cy="369300"/>
          </a:xfrm>
          <a:prstGeom prst="rect">
            <a:avLst/>
          </a:prstGeom>
        </p:spPr>
        <p:txBody>
          <a:bodyPr spcFirstLastPara="1" wrap="square" lIns="0" tIns="0" rIns="0" bIns="0" anchor="ctr" anchorCtr="0">
            <a:noAutofit/>
          </a:bodyPr>
          <a:lstStyle>
            <a:lvl1pPr lvl="0" algn="ctr" rtl="0">
              <a:spcBef>
                <a:spcPts val="640"/>
              </a:spcBef>
              <a:spcAft>
                <a:spcPts val="0"/>
              </a:spcAft>
              <a:buSzPts val="3800"/>
              <a:buNone/>
              <a:defRPr sz="3800"/>
            </a:lvl1pPr>
            <a:lvl2pPr lvl="1" algn="ctr" rtl="0">
              <a:spcBef>
                <a:spcPts val="560"/>
              </a:spcBef>
              <a:spcAft>
                <a:spcPts val="0"/>
              </a:spcAft>
              <a:buClr>
                <a:schemeClr val="lt1"/>
              </a:buClr>
              <a:buSzPts val="3800"/>
              <a:buNone/>
              <a:defRPr sz="3800">
                <a:solidFill>
                  <a:schemeClr val="lt1"/>
                </a:solidFill>
              </a:defRPr>
            </a:lvl2pPr>
            <a:lvl3pPr lvl="2" algn="ctr" rtl="0">
              <a:spcBef>
                <a:spcPts val="480"/>
              </a:spcBef>
              <a:spcAft>
                <a:spcPts val="0"/>
              </a:spcAft>
              <a:buClr>
                <a:schemeClr val="lt1"/>
              </a:buClr>
              <a:buSzPts val="3800"/>
              <a:buNone/>
              <a:defRPr sz="3800">
                <a:solidFill>
                  <a:schemeClr val="lt1"/>
                </a:solidFill>
              </a:defRPr>
            </a:lvl3pPr>
            <a:lvl4pPr lvl="3" algn="ctr" rtl="0">
              <a:spcBef>
                <a:spcPts val="400"/>
              </a:spcBef>
              <a:spcAft>
                <a:spcPts val="0"/>
              </a:spcAft>
              <a:buClr>
                <a:schemeClr val="lt1"/>
              </a:buClr>
              <a:buSzPts val="3800"/>
              <a:buNone/>
              <a:defRPr sz="3800">
                <a:solidFill>
                  <a:schemeClr val="lt1"/>
                </a:solidFill>
              </a:defRPr>
            </a:lvl4pPr>
            <a:lvl5pPr lvl="4" algn="ctr" rtl="0">
              <a:spcBef>
                <a:spcPts val="400"/>
              </a:spcBef>
              <a:spcAft>
                <a:spcPts val="0"/>
              </a:spcAft>
              <a:buClr>
                <a:schemeClr val="lt1"/>
              </a:buClr>
              <a:buSzPts val="3800"/>
              <a:buNone/>
              <a:defRPr sz="3800">
                <a:solidFill>
                  <a:schemeClr val="lt1"/>
                </a:solidFill>
              </a:defRPr>
            </a:lvl5pPr>
            <a:lvl6pPr lvl="5" algn="ctr" rtl="0">
              <a:spcBef>
                <a:spcPts val="400"/>
              </a:spcBef>
              <a:spcAft>
                <a:spcPts val="0"/>
              </a:spcAft>
              <a:buClr>
                <a:schemeClr val="lt1"/>
              </a:buClr>
              <a:buSzPts val="3800"/>
              <a:buNone/>
              <a:defRPr sz="3800">
                <a:solidFill>
                  <a:schemeClr val="lt1"/>
                </a:solidFill>
              </a:defRPr>
            </a:lvl6pPr>
            <a:lvl7pPr lvl="6" algn="ctr" rtl="0">
              <a:spcBef>
                <a:spcPts val="400"/>
              </a:spcBef>
              <a:spcAft>
                <a:spcPts val="0"/>
              </a:spcAft>
              <a:buClr>
                <a:schemeClr val="lt1"/>
              </a:buClr>
              <a:buSzPts val="3800"/>
              <a:buNone/>
              <a:defRPr sz="3800">
                <a:solidFill>
                  <a:schemeClr val="lt1"/>
                </a:solidFill>
              </a:defRPr>
            </a:lvl7pPr>
            <a:lvl8pPr lvl="7" algn="ctr" rtl="0">
              <a:spcBef>
                <a:spcPts val="400"/>
              </a:spcBef>
              <a:spcAft>
                <a:spcPts val="0"/>
              </a:spcAft>
              <a:buClr>
                <a:schemeClr val="lt1"/>
              </a:buClr>
              <a:buSzPts val="3800"/>
              <a:buNone/>
              <a:defRPr sz="3800">
                <a:solidFill>
                  <a:schemeClr val="lt1"/>
                </a:solidFill>
              </a:defRPr>
            </a:lvl8pPr>
            <a:lvl9pPr lvl="8" algn="ctr" rtl="0">
              <a:spcBef>
                <a:spcPts val="400"/>
              </a:spcBef>
              <a:spcAft>
                <a:spcPts val="0"/>
              </a:spcAft>
              <a:buClr>
                <a:schemeClr val="lt1"/>
              </a:buClr>
              <a:buSzPts val="3800"/>
              <a:buNone/>
              <a:defRPr sz="3800">
                <a:solidFill>
                  <a:schemeClr val="lt1"/>
                </a:solidFill>
              </a:defRPr>
            </a:lvl9pPr>
          </a:lstStyle>
          <a:p>
            <a:endParaRPr/>
          </a:p>
        </p:txBody>
      </p:sp>
      <p:sp>
        <p:nvSpPr>
          <p:cNvPr id="195" name="Google Shape;195;p14"/>
          <p:cNvSpPr>
            <a:spLocks noGrp="1"/>
          </p:cNvSpPr>
          <p:nvPr>
            <p:ph type="pic" idx="3"/>
          </p:nvPr>
        </p:nvSpPr>
        <p:spPr>
          <a:xfrm>
            <a:off x="0" y="0"/>
            <a:ext cx="6151200" cy="10287000"/>
          </a:xfrm>
          <a:prstGeom prst="rect">
            <a:avLst/>
          </a:prstGeom>
          <a:noFill/>
          <a:ln>
            <a:noFill/>
          </a:ln>
        </p:spPr>
      </p:sp>
      <p:sp>
        <p:nvSpPr>
          <p:cNvPr id="196" name="Google Shape;196;p14"/>
          <p:cNvSpPr/>
          <p:nvPr/>
        </p:nvSpPr>
        <p:spPr>
          <a:xfrm>
            <a:off x="11091344" y="4338145"/>
            <a:ext cx="2227258" cy="1190571"/>
          </a:xfrm>
          <a:custGeom>
            <a:avLst/>
            <a:gdLst/>
            <a:ahLst/>
            <a:cxnLst/>
            <a:rect l="l" t="t" r="r" b="b"/>
            <a:pathLst>
              <a:path w="2227258" h="1190571" extrusionOk="0">
                <a:moveTo>
                  <a:pt x="0" y="0"/>
                </a:moveTo>
                <a:lnTo>
                  <a:pt x="2227259" y="0"/>
                </a:lnTo>
                <a:lnTo>
                  <a:pt x="2227259" y="1190571"/>
                </a:lnTo>
                <a:lnTo>
                  <a:pt x="0" y="1190571"/>
                </a:lnTo>
                <a:lnTo>
                  <a:pt x="0" y="0"/>
                </a:lnTo>
                <a:close/>
              </a:path>
            </a:pathLst>
          </a:custGeom>
          <a:blipFill rotWithShape="1">
            <a:blip r:embed="rId2">
              <a:alphaModFix/>
            </a:blip>
            <a:stretch>
              <a:fillRect/>
            </a:stretch>
          </a:blipFill>
          <a:ln>
            <a:noFill/>
          </a:ln>
        </p:spPr>
      </p:sp>
      <p:sp>
        <p:nvSpPr>
          <p:cNvPr id="197" name="Google Shape;197;p14"/>
          <p:cNvSpPr txBox="1">
            <a:spLocks noGrp="1"/>
          </p:cNvSpPr>
          <p:nvPr>
            <p:ph type="body" idx="4"/>
          </p:nvPr>
        </p:nvSpPr>
        <p:spPr>
          <a:xfrm>
            <a:off x="7393175" y="6159500"/>
            <a:ext cx="9623700" cy="1623000"/>
          </a:xfrm>
          <a:prstGeom prst="rect">
            <a:avLst/>
          </a:prstGeom>
          <a:noFill/>
          <a:ln>
            <a:noFill/>
          </a:ln>
        </p:spPr>
        <p:txBody>
          <a:bodyPr spcFirstLastPara="1" wrap="square" lIns="0" tIns="0" rIns="0" bIns="0" anchor="t" anchorCtr="0">
            <a:noAutofit/>
          </a:bodyPr>
          <a:lstStyle>
            <a:lvl1pPr marL="457200" marR="0" lvl="0" indent="-403225" algn="ctr" rtl="0">
              <a:lnSpc>
                <a:spcPct val="100000"/>
              </a:lnSpc>
              <a:spcBef>
                <a:spcPts val="640"/>
              </a:spcBef>
              <a:spcAft>
                <a:spcPts val="0"/>
              </a:spcAft>
              <a:buSzPts val="2750"/>
              <a:buChar char="•"/>
              <a:defRPr sz="2750" i="0" u="none" strike="noStrike" cap="none"/>
            </a:lvl1pPr>
            <a:lvl2pPr marL="914400" marR="0" lvl="1" indent="-403225" algn="ctr" rtl="0">
              <a:lnSpc>
                <a:spcPct val="100000"/>
              </a:lnSpc>
              <a:spcBef>
                <a:spcPts val="640"/>
              </a:spcBef>
              <a:spcAft>
                <a:spcPts val="0"/>
              </a:spcAft>
              <a:buSzPts val="2750"/>
              <a:buChar char="–"/>
              <a:defRPr sz="2750" i="0" u="none" strike="noStrike" cap="none"/>
            </a:lvl2pPr>
            <a:lvl3pPr marL="1371600" marR="0" lvl="2" indent="-403225" algn="ctr" rtl="0">
              <a:lnSpc>
                <a:spcPct val="100000"/>
              </a:lnSpc>
              <a:spcBef>
                <a:spcPts val="640"/>
              </a:spcBef>
              <a:spcAft>
                <a:spcPts val="0"/>
              </a:spcAft>
              <a:buSzPts val="2750"/>
              <a:buChar char="•"/>
              <a:defRPr sz="2750" i="0" u="none" strike="noStrike" cap="none"/>
            </a:lvl3pPr>
            <a:lvl4pPr marL="1828800" marR="0" lvl="3" indent="-403225" algn="ctr" rtl="0">
              <a:lnSpc>
                <a:spcPct val="100000"/>
              </a:lnSpc>
              <a:spcBef>
                <a:spcPts val="640"/>
              </a:spcBef>
              <a:spcAft>
                <a:spcPts val="0"/>
              </a:spcAft>
              <a:buSzPts val="2750"/>
              <a:buChar char="–"/>
              <a:defRPr sz="2750" i="0" u="none" strike="noStrike" cap="none"/>
            </a:lvl4pPr>
            <a:lvl5pPr marL="2286000" marR="0" lvl="4" indent="-403225" algn="ctr" rtl="0">
              <a:lnSpc>
                <a:spcPct val="100000"/>
              </a:lnSpc>
              <a:spcBef>
                <a:spcPts val="640"/>
              </a:spcBef>
              <a:spcAft>
                <a:spcPts val="0"/>
              </a:spcAft>
              <a:buSzPts val="2750"/>
              <a:buChar char="»"/>
              <a:defRPr sz="2750" i="0" u="none" strike="noStrike" cap="none"/>
            </a:lvl5pPr>
            <a:lvl6pPr marL="2743200" marR="0" lvl="5" indent="-403225" algn="ctr" rtl="0">
              <a:lnSpc>
                <a:spcPct val="100000"/>
              </a:lnSpc>
              <a:spcBef>
                <a:spcPts val="640"/>
              </a:spcBef>
              <a:spcAft>
                <a:spcPts val="0"/>
              </a:spcAft>
              <a:buSzPts val="2750"/>
              <a:buChar char="•"/>
              <a:defRPr sz="2750" i="0" u="none" strike="noStrike" cap="none"/>
            </a:lvl6pPr>
            <a:lvl7pPr marL="3200400" marR="0" lvl="6" indent="-403225" algn="ctr" rtl="0">
              <a:lnSpc>
                <a:spcPct val="100000"/>
              </a:lnSpc>
              <a:spcBef>
                <a:spcPts val="640"/>
              </a:spcBef>
              <a:spcAft>
                <a:spcPts val="0"/>
              </a:spcAft>
              <a:buSzPts val="2750"/>
              <a:buChar char="•"/>
              <a:defRPr sz="2750" i="0" u="none" strike="noStrike" cap="none"/>
            </a:lvl7pPr>
            <a:lvl8pPr marL="3657600" marR="0" lvl="7" indent="-403225" algn="ctr" rtl="0">
              <a:lnSpc>
                <a:spcPct val="100000"/>
              </a:lnSpc>
              <a:spcBef>
                <a:spcPts val="640"/>
              </a:spcBef>
              <a:spcAft>
                <a:spcPts val="0"/>
              </a:spcAft>
              <a:buSzPts val="2750"/>
              <a:buChar char="•"/>
              <a:defRPr sz="2750" i="0" u="none" strike="noStrike" cap="none"/>
            </a:lvl8pPr>
            <a:lvl9pPr marL="4114800" marR="0" lvl="8" indent="-403225" algn="ctr" rtl="0">
              <a:lnSpc>
                <a:spcPct val="100000"/>
              </a:lnSpc>
              <a:spcBef>
                <a:spcPts val="640"/>
              </a:spcBef>
              <a:spcAft>
                <a:spcPts val="0"/>
              </a:spcAft>
              <a:buSzPts val="2750"/>
              <a:buChar char="•"/>
              <a:defRPr sz="2750" i="0" u="none" strike="noStrike" cap="none"/>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2">
  <p:cSld name="CUSTOM_11">
    <p:spTree>
      <p:nvGrpSpPr>
        <p:cNvPr id="1" name="Shape 198"/>
        <p:cNvGrpSpPr/>
        <p:nvPr/>
      </p:nvGrpSpPr>
      <p:grpSpPr>
        <a:xfrm>
          <a:off x="0" y="0"/>
          <a:ext cx="0" cy="0"/>
          <a:chOff x="0" y="0"/>
          <a:chExt cx="0" cy="0"/>
        </a:xfrm>
      </p:grpSpPr>
      <p:sp>
        <p:nvSpPr>
          <p:cNvPr id="199" name="Google Shape;199;p15"/>
          <p:cNvSpPr/>
          <p:nvPr/>
        </p:nvSpPr>
        <p:spPr>
          <a:xfrm rot="10800000">
            <a:off x="5027979" y="-5969573"/>
            <a:ext cx="7219838" cy="7422263"/>
          </a:xfrm>
          <a:custGeom>
            <a:avLst/>
            <a:gdLst/>
            <a:ahLst/>
            <a:cxnLst/>
            <a:rect l="l" t="t" r="r" b="b"/>
            <a:pathLst>
              <a:path w="7219838" h="7422263" extrusionOk="0">
                <a:moveTo>
                  <a:pt x="7219838" y="7422263"/>
                </a:moveTo>
                <a:lnTo>
                  <a:pt x="0" y="7422263"/>
                </a:lnTo>
                <a:lnTo>
                  <a:pt x="0" y="0"/>
                </a:lnTo>
                <a:lnTo>
                  <a:pt x="7219838" y="0"/>
                </a:lnTo>
                <a:lnTo>
                  <a:pt x="7219838" y="7422263"/>
                </a:lnTo>
                <a:close/>
              </a:path>
            </a:pathLst>
          </a:custGeom>
          <a:blipFill rotWithShape="1">
            <a:blip r:embed="rId2">
              <a:alphaModFix/>
            </a:blip>
            <a:stretch>
              <a:fillRect/>
            </a:stretch>
          </a:blipFill>
          <a:ln>
            <a:noFill/>
          </a:ln>
        </p:spPr>
      </p:sp>
      <p:sp>
        <p:nvSpPr>
          <p:cNvPr id="200" name="Google Shape;200;p15"/>
          <p:cNvSpPr txBox="1">
            <a:spLocks noGrp="1"/>
          </p:cNvSpPr>
          <p:nvPr>
            <p:ph type="title"/>
          </p:nvPr>
        </p:nvSpPr>
        <p:spPr>
          <a:xfrm>
            <a:off x="1349700" y="1017175"/>
            <a:ext cx="15588600" cy="1212600"/>
          </a:xfrm>
          <a:prstGeom prst="rect">
            <a:avLst/>
          </a:prstGeom>
          <a:noFill/>
          <a:ln>
            <a:noFill/>
          </a:ln>
        </p:spPr>
        <p:txBody>
          <a:bodyPr spcFirstLastPara="1" wrap="square" lIns="0" tIns="0" rIns="0" bIns="0" anchor="t" anchorCtr="0">
            <a:noAutofit/>
          </a:bodyPr>
          <a:lstStyle>
            <a:lvl1pPr marR="0" lvl="0" rtl="0">
              <a:lnSpc>
                <a:spcPct val="85000"/>
              </a:lnSpc>
              <a:spcBef>
                <a:spcPts val="0"/>
              </a:spcBef>
              <a:spcAft>
                <a:spcPts val="0"/>
              </a:spcAft>
              <a:buClr>
                <a:srgbClr val="0DBB89"/>
              </a:buClr>
              <a:buSzPts val="9200"/>
              <a:buFont typeface="Alata"/>
              <a:buNone/>
              <a:defRPr sz="9200" i="0" u="none" strike="noStrike" cap="none">
                <a:solidFill>
                  <a:srgbClr val="0DBB89"/>
                </a:solidFill>
                <a:latin typeface="Alata"/>
                <a:ea typeface="Alata"/>
                <a:cs typeface="Alata"/>
                <a:sym typeface="Alata"/>
              </a:defRPr>
            </a:lvl1pPr>
            <a:lvl2pPr lvl="1" rtl="0">
              <a:lnSpc>
                <a:spcPct val="85000"/>
              </a:lnSpc>
              <a:spcBef>
                <a:spcPts val="0"/>
              </a:spcBef>
              <a:spcAft>
                <a:spcPts val="0"/>
              </a:spcAft>
              <a:buSzPts val="1400"/>
              <a:buNone/>
              <a:defRPr sz="1800"/>
            </a:lvl2pPr>
            <a:lvl3pPr lvl="2" rtl="0">
              <a:lnSpc>
                <a:spcPct val="85000"/>
              </a:lnSpc>
              <a:spcBef>
                <a:spcPts val="0"/>
              </a:spcBef>
              <a:spcAft>
                <a:spcPts val="0"/>
              </a:spcAft>
              <a:buSzPts val="1400"/>
              <a:buNone/>
              <a:defRPr sz="1800"/>
            </a:lvl3pPr>
            <a:lvl4pPr lvl="3" rtl="0">
              <a:lnSpc>
                <a:spcPct val="85000"/>
              </a:lnSpc>
              <a:spcBef>
                <a:spcPts val="0"/>
              </a:spcBef>
              <a:spcAft>
                <a:spcPts val="0"/>
              </a:spcAft>
              <a:buSzPts val="1400"/>
              <a:buNone/>
              <a:defRPr sz="1800"/>
            </a:lvl4pPr>
            <a:lvl5pPr lvl="4" rtl="0">
              <a:lnSpc>
                <a:spcPct val="85000"/>
              </a:lnSpc>
              <a:spcBef>
                <a:spcPts val="0"/>
              </a:spcBef>
              <a:spcAft>
                <a:spcPts val="0"/>
              </a:spcAft>
              <a:buSzPts val="1400"/>
              <a:buNone/>
              <a:defRPr sz="1800"/>
            </a:lvl5pPr>
            <a:lvl6pPr lvl="5" rtl="0">
              <a:lnSpc>
                <a:spcPct val="85000"/>
              </a:lnSpc>
              <a:spcBef>
                <a:spcPts val="0"/>
              </a:spcBef>
              <a:spcAft>
                <a:spcPts val="0"/>
              </a:spcAft>
              <a:buSzPts val="1400"/>
              <a:buNone/>
              <a:defRPr sz="1800"/>
            </a:lvl6pPr>
            <a:lvl7pPr lvl="6" rtl="0">
              <a:lnSpc>
                <a:spcPct val="85000"/>
              </a:lnSpc>
              <a:spcBef>
                <a:spcPts val="0"/>
              </a:spcBef>
              <a:spcAft>
                <a:spcPts val="0"/>
              </a:spcAft>
              <a:buSzPts val="1400"/>
              <a:buNone/>
              <a:defRPr sz="1800"/>
            </a:lvl7pPr>
            <a:lvl8pPr lvl="7" rtl="0">
              <a:lnSpc>
                <a:spcPct val="85000"/>
              </a:lnSpc>
              <a:spcBef>
                <a:spcPts val="0"/>
              </a:spcBef>
              <a:spcAft>
                <a:spcPts val="0"/>
              </a:spcAft>
              <a:buSzPts val="1400"/>
              <a:buNone/>
              <a:defRPr sz="1800"/>
            </a:lvl8pPr>
            <a:lvl9pPr lvl="8" rtl="0">
              <a:lnSpc>
                <a:spcPct val="85000"/>
              </a:lnSpc>
              <a:spcBef>
                <a:spcPts val="0"/>
              </a:spcBef>
              <a:spcAft>
                <a:spcPts val="0"/>
              </a:spcAft>
              <a:buSzPts val="1400"/>
              <a:buNone/>
              <a:defRPr sz="1800"/>
            </a:lvl9pPr>
          </a:lstStyle>
          <a:p>
            <a:endParaRPr/>
          </a:p>
        </p:txBody>
      </p:sp>
      <p:sp>
        <p:nvSpPr>
          <p:cNvPr id="201" name="Google Shape;201;p15"/>
          <p:cNvSpPr/>
          <p:nvPr/>
        </p:nvSpPr>
        <p:spPr>
          <a:xfrm>
            <a:off x="0" y="2886777"/>
            <a:ext cx="7219838" cy="7422263"/>
          </a:xfrm>
          <a:custGeom>
            <a:avLst/>
            <a:gdLst/>
            <a:ahLst/>
            <a:cxnLst/>
            <a:rect l="l" t="t" r="r" b="b"/>
            <a:pathLst>
              <a:path w="7219838" h="7422263" extrusionOk="0">
                <a:moveTo>
                  <a:pt x="0" y="0"/>
                </a:moveTo>
                <a:lnTo>
                  <a:pt x="7219838" y="0"/>
                </a:lnTo>
                <a:lnTo>
                  <a:pt x="7219838" y="7422263"/>
                </a:lnTo>
                <a:lnTo>
                  <a:pt x="0" y="7422263"/>
                </a:lnTo>
                <a:lnTo>
                  <a:pt x="0" y="0"/>
                </a:lnTo>
                <a:close/>
              </a:path>
            </a:pathLst>
          </a:custGeom>
          <a:blipFill rotWithShape="1">
            <a:blip r:embed="rId2">
              <a:alphaModFix/>
            </a:blip>
            <a:stretch>
              <a:fillRect/>
            </a:stretch>
          </a:blipFill>
          <a:ln>
            <a:noFill/>
          </a:ln>
        </p:spPr>
      </p:sp>
      <p:sp>
        <p:nvSpPr>
          <p:cNvPr id="202" name="Google Shape;202;p15"/>
          <p:cNvSpPr txBox="1"/>
          <p:nvPr/>
        </p:nvSpPr>
        <p:spPr>
          <a:xfrm>
            <a:off x="1504431" y="4117922"/>
            <a:ext cx="3265800" cy="6465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200" b="0" i="0" u="none" strike="noStrike" cap="none">
                <a:solidFill>
                  <a:srgbClr val="14110F"/>
                </a:solidFill>
                <a:latin typeface="Lato"/>
                <a:ea typeface="Lato"/>
                <a:cs typeface="Lato"/>
                <a:sym typeface="Lato"/>
              </a:rPr>
              <a:t>Project 1</a:t>
            </a:r>
            <a:endParaRPr/>
          </a:p>
        </p:txBody>
      </p:sp>
      <p:sp>
        <p:nvSpPr>
          <p:cNvPr id="203" name="Google Shape;203;p15"/>
          <p:cNvSpPr txBox="1"/>
          <p:nvPr/>
        </p:nvSpPr>
        <p:spPr>
          <a:xfrm>
            <a:off x="1504431" y="6296420"/>
            <a:ext cx="3265800" cy="646200"/>
          </a:xfrm>
          <a:prstGeom prst="rect">
            <a:avLst/>
          </a:prstGeom>
          <a:noFill/>
          <a:ln>
            <a:noFill/>
          </a:ln>
        </p:spPr>
        <p:txBody>
          <a:bodyPr spcFirstLastPara="1" wrap="square" lIns="0" tIns="0" rIns="0" bIns="0" anchor="t" anchorCtr="0">
            <a:spAutoFit/>
          </a:bodyPr>
          <a:lstStyle/>
          <a:p>
            <a:pPr marL="0" marR="0" lvl="0" indent="0" algn="l" rtl="0">
              <a:lnSpc>
                <a:spcPct val="130007"/>
              </a:lnSpc>
              <a:spcBef>
                <a:spcPts val="0"/>
              </a:spcBef>
              <a:spcAft>
                <a:spcPts val="0"/>
              </a:spcAft>
              <a:buNone/>
            </a:pPr>
            <a:r>
              <a:rPr lang="en-US" sz="4199" b="0" i="0" u="none" strike="noStrike" cap="none">
                <a:solidFill>
                  <a:srgbClr val="14110F"/>
                </a:solidFill>
                <a:latin typeface="Lato"/>
                <a:ea typeface="Lato"/>
                <a:cs typeface="Lato"/>
                <a:sym typeface="Lato"/>
              </a:rPr>
              <a:t>Project 2</a:t>
            </a:r>
            <a:endParaRPr/>
          </a:p>
        </p:txBody>
      </p:sp>
      <p:sp>
        <p:nvSpPr>
          <p:cNvPr id="204" name="Google Shape;204;p15"/>
          <p:cNvSpPr txBox="1"/>
          <p:nvPr/>
        </p:nvSpPr>
        <p:spPr>
          <a:xfrm>
            <a:off x="1504431" y="8456466"/>
            <a:ext cx="3265800" cy="6465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200" b="0" i="0" u="none" strike="noStrike" cap="none">
                <a:solidFill>
                  <a:srgbClr val="14110F"/>
                </a:solidFill>
                <a:latin typeface="Lato"/>
                <a:ea typeface="Lato"/>
                <a:cs typeface="Lato"/>
                <a:sym typeface="Lato"/>
              </a:rPr>
              <a:t>Project 3</a:t>
            </a:r>
            <a:endParaRPr/>
          </a:p>
        </p:txBody>
      </p:sp>
      <p:sp>
        <p:nvSpPr>
          <p:cNvPr id="205" name="Google Shape;205;p15"/>
          <p:cNvSpPr txBox="1"/>
          <p:nvPr/>
        </p:nvSpPr>
        <p:spPr>
          <a:xfrm>
            <a:off x="15036671" y="2681354"/>
            <a:ext cx="2222700" cy="3078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a:solidFill>
                  <a:srgbClr val="0DBB89"/>
                </a:solidFill>
                <a:latin typeface="Lato"/>
                <a:ea typeface="Lato"/>
                <a:cs typeface="Lato"/>
                <a:sym typeface="Lato"/>
              </a:rPr>
              <a:t>Timeline</a:t>
            </a:r>
            <a:endParaRPr/>
          </a:p>
        </p:txBody>
      </p:sp>
      <p:sp>
        <p:nvSpPr>
          <p:cNvPr id="206" name="Google Shape;206;p15"/>
          <p:cNvSpPr txBox="1"/>
          <p:nvPr/>
        </p:nvSpPr>
        <p:spPr>
          <a:xfrm>
            <a:off x="5027979" y="2681354"/>
            <a:ext cx="4625700" cy="3078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a:solidFill>
                  <a:srgbClr val="0DBB89"/>
                </a:solidFill>
                <a:latin typeface="Lato"/>
                <a:ea typeface="Lato"/>
                <a:cs typeface="Lato"/>
                <a:sym typeface="Lato"/>
              </a:rPr>
              <a:t>Description of the Task/Project</a:t>
            </a:r>
            <a:endParaRPr/>
          </a:p>
        </p:txBody>
      </p:sp>
      <p:sp>
        <p:nvSpPr>
          <p:cNvPr id="207" name="Google Shape;207;p15"/>
          <p:cNvSpPr txBox="1"/>
          <p:nvPr/>
        </p:nvSpPr>
        <p:spPr>
          <a:xfrm>
            <a:off x="10308150" y="2681354"/>
            <a:ext cx="2872200" cy="3078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a:solidFill>
                  <a:srgbClr val="0DBB89"/>
                </a:solidFill>
                <a:latin typeface="Lato"/>
                <a:ea typeface="Lato"/>
                <a:cs typeface="Lato"/>
                <a:sym typeface="Lato"/>
              </a:rPr>
              <a:t>Key Metrics</a:t>
            </a:r>
            <a:endParaRPr/>
          </a:p>
        </p:txBody>
      </p:sp>
      <p:cxnSp>
        <p:nvCxnSpPr>
          <p:cNvPr id="208" name="Google Shape;208;p15"/>
          <p:cNvCxnSpPr/>
          <p:nvPr/>
        </p:nvCxnSpPr>
        <p:spPr>
          <a:xfrm>
            <a:off x="-108839" y="3440683"/>
            <a:ext cx="19936500" cy="0"/>
          </a:xfrm>
          <a:prstGeom prst="straightConnector1">
            <a:avLst/>
          </a:prstGeom>
          <a:noFill/>
          <a:ln w="38100" cap="flat" cmpd="sng">
            <a:solidFill>
              <a:srgbClr val="000000"/>
            </a:solidFill>
            <a:prstDash val="solid"/>
            <a:round/>
            <a:headEnd type="none" w="sm" len="sm"/>
            <a:tailEnd type="none" w="sm" len="sm"/>
          </a:ln>
        </p:spPr>
      </p:cxnSp>
      <p:cxnSp>
        <p:nvCxnSpPr>
          <p:cNvPr id="209" name="Google Shape;209;p15"/>
          <p:cNvCxnSpPr/>
          <p:nvPr/>
        </p:nvCxnSpPr>
        <p:spPr>
          <a:xfrm>
            <a:off x="-108839" y="5639195"/>
            <a:ext cx="19936500" cy="0"/>
          </a:xfrm>
          <a:prstGeom prst="straightConnector1">
            <a:avLst/>
          </a:prstGeom>
          <a:noFill/>
          <a:ln w="38100" cap="flat" cmpd="sng">
            <a:solidFill>
              <a:srgbClr val="000000"/>
            </a:solidFill>
            <a:prstDash val="solid"/>
            <a:round/>
            <a:headEnd type="none" w="sm" len="sm"/>
            <a:tailEnd type="none" w="sm" len="sm"/>
          </a:ln>
        </p:spPr>
      </p:cxnSp>
      <p:cxnSp>
        <p:nvCxnSpPr>
          <p:cNvPr id="210" name="Google Shape;210;p15"/>
          <p:cNvCxnSpPr/>
          <p:nvPr/>
        </p:nvCxnSpPr>
        <p:spPr>
          <a:xfrm>
            <a:off x="-108839" y="7837708"/>
            <a:ext cx="19936500" cy="0"/>
          </a:xfrm>
          <a:prstGeom prst="straightConnector1">
            <a:avLst/>
          </a:prstGeom>
          <a:noFill/>
          <a:ln w="38100" cap="flat" cmpd="sng">
            <a:solidFill>
              <a:srgbClr val="000000"/>
            </a:solidFill>
            <a:prstDash val="solid"/>
            <a:round/>
            <a:headEnd type="none" w="sm" len="sm"/>
            <a:tailEnd type="none" w="sm" len="sm"/>
          </a:ln>
        </p:spPr>
      </p:cxnSp>
      <p:sp>
        <p:nvSpPr>
          <p:cNvPr id="211" name="Google Shape;211;p15"/>
          <p:cNvSpPr txBox="1">
            <a:spLocks noGrp="1"/>
          </p:cNvSpPr>
          <p:nvPr>
            <p:ph type="body" idx="1"/>
          </p:nvPr>
        </p:nvSpPr>
        <p:spPr>
          <a:xfrm>
            <a:off x="5027975" y="4117925"/>
            <a:ext cx="3951000" cy="879000"/>
          </a:xfrm>
          <a:prstGeom prst="rect">
            <a:avLst/>
          </a:prstGeom>
          <a:noFill/>
          <a:ln>
            <a:noFill/>
          </a:ln>
        </p:spPr>
        <p:txBody>
          <a:bodyPr spcFirstLastPara="1" wrap="square" lIns="0" tIns="0" rIns="0" bIns="0" anchor="ctr" anchorCtr="0">
            <a:noAutofit/>
          </a:bodyPr>
          <a:lstStyle>
            <a:lvl1pPr marL="457200" marR="0" lvl="0"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1pPr>
            <a:lvl2pPr marL="914400" marR="0" lvl="1"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2pPr>
            <a:lvl3pPr marL="1371600" marR="0" lvl="2"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3pPr>
            <a:lvl4pPr marL="1828800" marR="0" lvl="3"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4pPr>
            <a:lvl5pPr marL="2286000" marR="0" lvl="4"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5pPr>
            <a:lvl6pPr marL="2743200" marR="0" lvl="5"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6pPr>
            <a:lvl7pPr marL="3200400" marR="0" lvl="6"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7pPr>
            <a:lvl8pPr marL="3657600" marR="0" lvl="7"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8pPr>
            <a:lvl9pPr marL="4114800" marR="0" lvl="8"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9pPr>
          </a:lstStyle>
          <a:p>
            <a:endParaRPr/>
          </a:p>
        </p:txBody>
      </p:sp>
      <p:sp>
        <p:nvSpPr>
          <p:cNvPr id="212" name="Google Shape;212;p15"/>
          <p:cNvSpPr txBox="1">
            <a:spLocks noGrp="1"/>
          </p:cNvSpPr>
          <p:nvPr>
            <p:ph type="body" idx="2"/>
          </p:nvPr>
        </p:nvSpPr>
        <p:spPr>
          <a:xfrm>
            <a:off x="5027975" y="6256275"/>
            <a:ext cx="3951000" cy="879000"/>
          </a:xfrm>
          <a:prstGeom prst="rect">
            <a:avLst/>
          </a:prstGeom>
          <a:noFill/>
          <a:ln>
            <a:noFill/>
          </a:ln>
        </p:spPr>
        <p:txBody>
          <a:bodyPr spcFirstLastPara="1" wrap="square" lIns="0" tIns="0" rIns="0" bIns="0" anchor="ctr" anchorCtr="0">
            <a:noAutofit/>
          </a:bodyPr>
          <a:lstStyle>
            <a:lvl1pPr marL="457200" marR="0" lvl="0"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1pPr>
            <a:lvl2pPr marL="914400" marR="0" lvl="1"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2pPr>
            <a:lvl3pPr marL="1371600" marR="0" lvl="2"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3pPr>
            <a:lvl4pPr marL="1828800" marR="0" lvl="3"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4pPr>
            <a:lvl5pPr marL="2286000" marR="0" lvl="4"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5pPr>
            <a:lvl6pPr marL="2743200" marR="0" lvl="5"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6pPr>
            <a:lvl7pPr marL="3200400" marR="0" lvl="6"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7pPr>
            <a:lvl8pPr marL="3657600" marR="0" lvl="7"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8pPr>
            <a:lvl9pPr marL="4114800" marR="0" lvl="8"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9pPr>
          </a:lstStyle>
          <a:p>
            <a:endParaRPr/>
          </a:p>
        </p:txBody>
      </p:sp>
      <p:sp>
        <p:nvSpPr>
          <p:cNvPr id="213" name="Google Shape;213;p15"/>
          <p:cNvSpPr txBox="1">
            <a:spLocks noGrp="1"/>
          </p:cNvSpPr>
          <p:nvPr>
            <p:ph type="body" idx="3"/>
          </p:nvPr>
        </p:nvSpPr>
        <p:spPr>
          <a:xfrm>
            <a:off x="5027975" y="8394625"/>
            <a:ext cx="3951000" cy="879000"/>
          </a:xfrm>
          <a:prstGeom prst="rect">
            <a:avLst/>
          </a:prstGeom>
          <a:noFill/>
          <a:ln>
            <a:noFill/>
          </a:ln>
        </p:spPr>
        <p:txBody>
          <a:bodyPr spcFirstLastPara="1" wrap="square" lIns="0" tIns="0" rIns="0" bIns="0" anchor="ctr" anchorCtr="0">
            <a:noAutofit/>
          </a:bodyPr>
          <a:lstStyle>
            <a:lvl1pPr marL="457200" marR="0" lvl="0"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1pPr>
            <a:lvl2pPr marL="914400" marR="0" lvl="1"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2pPr>
            <a:lvl3pPr marL="1371600" marR="0" lvl="2"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3pPr>
            <a:lvl4pPr marL="1828800" marR="0" lvl="3"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4pPr>
            <a:lvl5pPr marL="2286000" marR="0" lvl="4"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5pPr>
            <a:lvl6pPr marL="2743200" marR="0" lvl="5"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6pPr>
            <a:lvl7pPr marL="3200400" marR="0" lvl="6"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7pPr>
            <a:lvl8pPr marL="3657600" marR="0" lvl="7"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8pPr>
            <a:lvl9pPr marL="4114800" marR="0" lvl="8"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9pPr>
          </a:lstStyle>
          <a:p>
            <a:endParaRPr/>
          </a:p>
        </p:txBody>
      </p:sp>
      <p:sp>
        <p:nvSpPr>
          <p:cNvPr id="214" name="Google Shape;214;p15"/>
          <p:cNvSpPr txBox="1">
            <a:spLocks noGrp="1"/>
          </p:cNvSpPr>
          <p:nvPr>
            <p:ph type="body" idx="4"/>
          </p:nvPr>
        </p:nvSpPr>
        <p:spPr>
          <a:xfrm>
            <a:off x="10308150" y="4117925"/>
            <a:ext cx="3951000" cy="879000"/>
          </a:xfrm>
          <a:prstGeom prst="rect">
            <a:avLst/>
          </a:prstGeom>
          <a:noFill/>
          <a:ln>
            <a:noFill/>
          </a:ln>
        </p:spPr>
        <p:txBody>
          <a:bodyPr spcFirstLastPara="1" wrap="square" lIns="0" tIns="0" rIns="0" bIns="0" anchor="ctr" anchorCtr="0">
            <a:noAutofit/>
          </a:bodyPr>
          <a:lstStyle>
            <a:lvl1pPr marL="457200" marR="0" lvl="0"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1pPr>
            <a:lvl2pPr marL="914400" marR="0" lvl="1"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2pPr>
            <a:lvl3pPr marL="1371600" marR="0" lvl="2"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3pPr>
            <a:lvl4pPr marL="1828800" marR="0" lvl="3"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4pPr>
            <a:lvl5pPr marL="2286000" marR="0" lvl="4"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5pPr>
            <a:lvl6pPr marL="2743200" marR="0" lvl="5"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6pPr>
            <a:lvl7pPr marL="3200400" marR="0" lvl="6"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7pPr>
            <a:lvl8pPr marL="3657600" marR="0" lvl="7"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8pPr>
            <a:lvl9pPr marL="4114800" marR="0" lvl="8"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9pPr>
          </a:lstStyle>
          <a:p>
            <a:endParaRPr/>
          </a:p>
        </p:txBody>
      </p:sp>
      <p:sp>
        <p:nvSpPr>
          <p:cNvPr id="215" name="Google Shape;215;p15"/>
          <p:cNvSpPr txBox="1">
            <a:spLocks noGrp="1"/>
          </p:cNvSpPr>
          <p:nvPr>
            <p:ph type="body" idx="5"/>
          </p:nvPr>
        </p:nvSpPr>
        <p:spPr>
          <a:xfrm>
            <a:off x="10308150" y="6256275"/>
            <a:ext cx="3951000" cy="879000"/>
          </a:xfrm>
          <a:prstGeom prst="rect">
            <a:avLst/>
          </a:prstGeom>
          <a:noFill/>
          <a:ln>
            <a:noFill/>
          </a:ln>
        </p:spPr>
        <p:txBody>
          <a:bodyPr spcFirstLastPara="1" wrap="square" lIns="0" tIns="0" rIns="0" bIns="0" anchor="ctr" anchorCtr="0">
            <a:noAutofit/>
          </a:bodyPr>
          <a:lstStyle>
            <a:lvl1pPr marL="457200" marR="0" lvl="0"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1pPr>
            <a:lvl2pPr marL="914400" marR="0" lvl="1"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2pPr>
            <a:lvl3pPr marL="1371600" marR="0" lvl="2"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3pPr>
            <a:lvl4pPr marL="1828800" marR="0" lvl="3"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4pPr>
            <a:lvl5pPr marL="2286000" marR="0" lvl="4"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5pPr>
            <a:lvl6pPr marL="2743200" marR="0" lvl="5"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6pPr>
            <a:lvl7pPr marL="3200400" marR="0" lvl="6"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7pPr>
            <a:lvl8pPr marL="3657600" marR="0" lvl="7"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8pPr>
            <a:lvl9pPr marL="4114800" marR="0" lvl="8"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9pPr>
          </a:lstStyle>
          <a:p>
            <a:endParaRPr/>
          </a:p>
        </p:txBody>
      </p:sp>
      <p:sp>
        <p:nvSpPr>
          <p:cNvPr id="216" name="Google Shape;216;p15"/>
          <p:cNvSpPr txBox="1">
            <a:spLocks noGrp="1"/>
          </p:cNvSpPr>
          <p:nvPr>
            <p:ph type="body" idx="6"/>
          </p:nvPr>
        </p:nvSpPr>
        <p:spPr>
          <a:xfrm>
            <a:off x="10308150" y="8394625"/>
            <a:ext cx="3951000" cy="879000"/>
          </a:xfrm>
          <a:prstGeom prst="rect">
            <a:avLst/>
          </a:prstGeom>
          <a:noFill/>
          <a:ln>
            <a:noFill/>
          </a:ln>
        </p:spPr>
        <p:txBody>
          <a:bodyPr spcFirstLastPara="1" wrap="square" lIns="0" tIns="0" rIns="0" bIns="0" anchor="ctr" anchorCtr="0">
            <a:noAutofit/>
          </a:bodyPr>
          <a:lstStyle>
            <a:lvl1pPr marL="457200" marR="0" lvl="0"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1pPr>
            <a:lvl2pPr marL="914400" marR="0" lvl="1"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2pPr>
            <a:lvl3pPr marL="1371600" marR="0" lvl="2"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3pPr>
            <a:lvl4pPr marL="1828800" marR="0" lvl="3"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4pPr>
            <a:lvl5pPr marL="2286000" marR="0" lvl="4"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5pPr>
            <a:lvl6pPr marL="2743200" marR="0" lvl="5"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6pPr>
            <a:lvl7pPr marL="3200400" marR="0" lvl="6"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7pPr>
            <a:lvl8pPr marL="3657600" marR="0" lvl="7"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8pPr>
            <a:lvl9pPr marL="4114800" marR="0" lvl="8"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9pPr>
          </a:lstStyle>
          <a:p>
            <a:endParaRPr/>
          </a:p>
        </p:txBody>
      </p:sp>
      <p:sp>
        <p:nvSpPr>
          <p:cNvPr id="217" name="Google Shape;217;p15"/>
          <p:cNvSpPr txBox="1">
            <a:spLocks noGrp="1"/>
          </p:cNvSpPr>
          <p:nvPr>
            <p:ph type="body" idx="7"/>
          </p:nvPr>
        </p:nvSpPr>
        <p:spPr>
          <a:xfrm>
            <a:off x="15036675" y="4117925"/>
            <a:ext cx="3951000" cy="879000"/>
          </a:xfrm>
          <a:prstGeom prst="rect">
            <a:avLst/>
          </a:prstGeom>
          <a:noFill/>
          <a:ln>
            <a:noFill/>
          </a:ln>
        </p:spPr>
        <p:txBody>
          <a:bodyPr spcFirstLastPara="1" wrap="square" lIns="0" tIns="0" rIns="0" bIns="0" anchor="ctr" anchorCtr="0">
            <a:noAutofit/>
          </a:bodyPr>
          <a:lstStyle>
            <a:lvl1pPr marL="457200" marR="0" lvl="0"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1pPr>
            <a:lvl2pPr marL="914400" marR="0" lvl="1"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2pPr>
            <a:lvl3pPr marL="1371600" marR="0" lvl="2"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3pPr>
            <a:lvl4pPr marL="1828800" marR="0" lvl="3"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4pPr>
            <a:lvl5pPr marL="2286000" marR="0" lvl="4"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5pPr>
            <a:lvl6pPr marL="2743200" marR="0" lvl="5"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6pPr>
            <a:lvl7pPr marL="3200400" marR="0" lvl="6"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7pPr>
            <a:lvl8pPr marL="3657600" marR="0" lvl="7"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8pPr>
            <a:lvl9pPr marL="4114800" marR="0" lvl="8"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9pPr>
          </a:lstStyle>
          <a:p>
            <a:endParaRPr/>
          </a:p>
        </p:txBody>
      </p:sp>
      <p:sp>
        <p:nvSpPr>
          <p:cNvPr id="218" name="Google Shape;218;p15"/>
          <p:cNvSpPr txBox="1">
            <a:spLocks noGrp="1"/>
          </p:cNvSpPr>
          <p:nvPr>
            <p:ph type="body" idx="8"/>
          </p:nvPr>
        </p:nvSpPr>
        <p:spPr>
          <a:xfrm>
            <a:off x="15036675" y="6256275"/>
            <a:ext cx="3951000" cy="879000"/>
          </a:xfrm>
          <a:prstGeom prst="rect">
            <a:avLst/>
          </a:prstGeom>
          <a:noFill/>
          <a:ln>
            <a:noFill/>
          </a:ln>
        </p:spPr>
        <p:txBody>
          <a:bodyPr spcFirstLastPara="1" wrap="square" lIns="0" tIns="0" rIns="0" bIns="0" anchor="ctr" anchorCtr="0">
            <a:noAutofit/>
          </a:bodyPr>
          <a:lstStyle>
            <a:lvl1pPr marL="457200" marR="0" lvl="0"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1pPr>
            <a:lvl2pPr marL="914400" marR="0" lvl="1"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2pPr>
            <a:lvl3pPr marL="1371600" marR="0" lvl="2"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3pPr>
            <a:lvl4pPr marL="1828800" marR="0" lvl="3"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4pPr>
            <a:lvl5pPr marL="2286000" marR="0" lvl="4"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5pPr>
            <a:lvl6pPr marL="2743200" marR="0" lvl="5"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6pPr>
            <a:lvl7pPr marL="3200400" marR="0" lvl="6"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7pPr>
            <a:lvl8pPr marL="3657600" marR="0" lvl="7"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8pPr>
            <a:lvl9pPr marL="4114800" marR="0" lvl="8"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9pPr>
          </a:lstStyle>
          <a:p>
            <a:endParaRPr/>
          </a:p>
        </p:txBody>
      </p:sp>
      <p:sp>
        <p:nvSpPr>
          <p:cNvPr id="219" name="Google Shape;219;p15"/>
          <p:cNvSpPr txBox="1">
            <a:spLocks noGrp="1"/>
          </p:cNvSpPr>
          <p:nvPr>
            <p:ph type="body" idx="9"/>
          </p:nvPr>
        </p:nvSpPr>
        <p:spPr>
          <a:xfrm>
            <a:off x="15036675" y="8394625"/>
            <a:ext cx="3951000" cy="879000"/>
          </a:xfrm>
          <a:prstGeom prst="rect">
            <a:avLst/>
          </a:prstGeom>
          <a:noFill/>
          <a:ln>
            <a:noFill/>
          </a:ln>
        </p:spPr>
        <p:txBody>
          <a:bodyPr spcFirstLastPara="1" wrap="square" lIns="0" tIns="0" rIns="0" bIns="0" anchor="ctr" anchorCtr="0">
            <a:noAutofit/>
          </a:bodyPr>
          <a:lstStyle>
            <a:lvl1pPr marL="457200" marR="0" lvl="0"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1pPr>
            <a:lvl2pPr marL="914400" marR="0" lvl="1"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2pPr>
            <a:lvl3pPr marL="1371600" marR="0" lvl="2"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3pPr>
            <a:lvl4pPr marL="1828800" marR="0" lvl="3"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4pPr>
            <a:lvl5pPr marL="2286000" marR="0" lvl="4"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5pPr>
            <a:lvl6pPr marL="2743200" marR="0" lvl="5"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6pPr>
            <a:lvl7pPr marL="3200400" marR="0" lvl="6"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7pPr>
            <a:lvl8pPr marL="3657600" marR="0" lvl="7"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8pPr>
            <a:lvl9pPr marL="4114800" marR="0" lvl="8" indent="-352425" rtl="0">
              <a:lnSpc>
                <a:spcPct val="80000"/>
              </a:lnSpc>
              <a:spcBef>
                <a:spcPts val="640"/>
              </a:spcBef>
              <a:spcAft>
                <a:spcPts val="0"/>
              </a:spcAft>
              <a:buSzPts val="1950"/>
              <a:buFont typeface="Lato"/>
              <a:buChar char="•"/>
              <a:defRPr sz="1950" i="0" u="none" strike="noStrike" cap="none">
                <a:latin typeface="Lato"/>
                <a:ea typeface="Lato"/>
                <a:cs typeface="Lato"/>
                <a:sym typeface="La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3">
  <p:cSld name="CUSTOM_12">
    <p:spTree>
      <p:nvGrpSpPr>
        <p:cNvPr id="1" name="Shape 220"/>
        <p:cNvGrpSpPr/>
        <p:nvPr/>
      </p:nvGrpSpPr>
      <p:grpSpPr>
        <a:xfrm>
          <a:off x="0" y="0"/>
          <a:ext cx="0" cy="0"/>
          <a:chOff x="0" y="0"/>
          <a:chExt cx="0" cy="0"/>
        </a:xfrm>
      </p:grpSpPr>
      <p:sp>
        <p:nvSpPr>
          <p:cNvPr id="221" name="Google Shape;221;p16"/>
          <p:cNvSpPr>
            <a:spLocks noGrp="1"/>
          </p:cNvSpPr>
          <p:nvPr>
            <p:ph type="pic" idx="2"/>
          </p:nvPr>
        </p:nvSpPr>
        <p:spPr>
          <a:xfrm>
            <a:off x="175" y="0"/>
            <a:ext cx="9975300" cy="10287300"/>
          </a:xfrm>
          <a:prstGeom prst="rect">
            <a:avLst/>
          </a:prstGeom>
          <a:noFill/>
          <a:ln>
            <a:noFill/>
          </a:ln>
        </p:spPr>
      </p:sp>
      <p:grpSp>
        <p:nvGrpSpPr>
          <p:cNvPr id="222" name="Google Shape;222;p16"/>
          <p:cNvGrpSpPr/>
          <p:nvPr/>
        </p:nvGrpSpPr>
        <p:grpSpPr>
          <a:xfrm>
            <a:off x="9975384" y="-180827"/>
            <a:ext cx="9524903" cy="10468053"/>
            <a:chOff x="0" y="-47625"/>
            <a:chExt cx="2508600" cy="2757000"/>
          </a:xfrm>
        </p:grpSpPr>
        <p:sp>
          <p:nvSpPr>
            <p:cNvPr id="223" name="Google Shape;223;p16"/>
            <p:cNvSpPr/>
            <p:nvPr/>
          </p:nvSpPr>
          <p:spPr>
            <a:xfrm>
              <a:off x="0" y="0"/>
              <a:ext cx="2508524" cy="2709333"/>
            </a:xfrm>
            <a:custGeom>
              <a:avLst/>
              <a:gdLst/>
              <a:ahLst/>
              <a:cxnLst/>
              <a:rect l="l" t="t" r="r" b="b"/>
              <a:pathLst>
                <a:path w="2508524" h="2709333" extrusionOk="0">
                  <a:moveTo>
                    <a:pt x="0" y="0"/>
                  </a:moveTo>
                  <a:lnTo>
                    <a:pt x="2508524" y="0"/>
                  </a:lnTo>
                  <a:lnTo>
                    <a:pt x="2508524" y="2709333"/>
                  </a:lnTo>
                  <a:lnTo>
                    <a:pt x="0" y="2709333"/>
                  </a:lnTo>
                  <a:close/>
                </a:path>
              </a:pathLst>
            </a:custGeom>
            <a:solidFill>
              <a:srgbClr val="0DBB89"/>
            </a:solidFill>
            <a:ln>
              <a:noFill/>
            </a:ln>
          </p:spPr>
        </p:sp>
        <p:sp>
          <p:nvSpPr>
            <p:cNvPr id="224" name="Google Shape;224;p16"/>
            <p:cNvSpPr txBox="1"/>
            <p:nvPr/>
          </p:nvSpPr>
          <p:spPr>
            <a:xfrm>
              <a:off x="0" y="-47625"/>
              <a:ext cx="2508600" cy="2757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5" name="Google Shape;225;p16"/>
          <p:cNvSpPr txBox="1">
            <a:spLocks noGrp="1"/>
          </p:cNvSpPr>
          <p:nvPr>
            <p:ph type="body" idx="1"/>
          </p:nvPr>
        </p:nvSpPr>
        <p:spPr>
          <a:xfrm>
            <a:off x="11403450" y="2167300"/>
            <a:ext cx="5013300" cy="879000"/>
          </a:xfrm>
          <a:prstGeom prst="rect">
            <a:avLst/>
          </a:prstGeom>
          <a:noFill/>
          <a:ln>
            <a:noFill/>
          </a:ln>
        </p:spPr>
        <p:txBody>
          <a:bodyPr spcFirstLastPara="1" wrap="square" lIns="0" tIns="0" rIns="0" bIns="0" anchor="t" anchorCtr="0">
            <a:noAutofit/>
          </a:bodyPr>
          <a:lstStyle>
            <a:lvl1pPr marL="457200" marR="0" lvl="0" indent="-368300" algn="ctr" rtl="0">
              <a:lnSpc>
                <a:spcPct val="85000"/>
              </a:lnSpc>
              <a:spcBef>
                <a:spcPts val="640"/>
              </a:spcBef>
              <a:spcAft>
                <a:spcPts val="0"/>
              </a:spcAft>
              <a:buSzPts val="2200"/>
              <a:buFont typeface="Lato"/>
              <a:buChar char="•"/>
              <a:defRPr i="0" u="none" strike="noStrike" cap="none">
                <a:latin typeface="Lato"/>
                <a:ea typeface="Lato"/>
                <a:cs typeface="Lato"/>
                <a:sym typeface="Lato"/>
              </a:defRPr>
            </a:lvl1pPr>
            <a:lvl2pPr marL="914400" marR="0" lvl="1" indent="-368300" algn="ctr" rtl="0">
              <a:lnSpc>
                <a:spcPct val="85000"/>
              </a:lnSpc>
              <a:spcBef>
                <a:spcPts val="640"/>
              </a:spcBef>
              <a:spcAft>
                <a:spcPts val="0"/>
              </a:spcAft>
              <a:buSzPts val="2200"/>
              <a:buFont typeface="Lato"/>
              <a:buChar char="–"/>
              <a:defRPr i="0" u="none" strike="noStrike" cap="none">
                <a:latin typeface="Lato"/>
                <a:ea typeface="Lato"/>
                <a:cs typeface="Lato"/>
                <a:sym typeface="Lato"/>
              </a:defRPr>
            </a:lvl2pPr>
            <a:lvl3pPr marL="1371600" marR="0" lvl="2" indent="-368300" algn="ctr" rtl="0">
              <a:lnSpc>
                <a:spcPct val="85000"/>
              </a:lnSpc>
              <a:spcBef>
                <a:spcPts val="640"/>
              </a:spcBef>
              <a:spcAft>
                <a:spcPts val="0"/>
              </a:spcAft>
              <a:buSzPts val="2200"/>
              <a:buFont typeface="Lato"/>
              <a:buChar char="•"/>
              <a:defRPr i="0" u="none" strike="noStrike" cap="none">
                <a:latin typeface="Lato"/>
                <a:ea typeface="Lato"/>
                <a:cs typeface="Lato"/>
                <a:sym typeface="Lato"/>
              </a:defRPr>
            </a:lvl3pPr>
            <a:lvl4pPr marL="1828800" marR="0" lvl="3" indent="-368300" algn="ctr" rtl="0">
              <a:lnSpc>
                <a:spcPct val="85000"/>
              </a:lnSpc>
              <a:spcBef>
                <a:spcPts val="640"/>
              </a:spcBef>
              <a:spcAft>
                <a:spcPts val="0"/>
              </a:spcAft>
              <a:buSzPts val="2200"/>
              <a:buFont typeface="Lato"/>
              <a:buChar char="–"/>
              <a:defRPr i="0" u="none" strike="noStrike" cap="none">
                <a:latin typeface="Lato"/>
                <a:ea typeface="Lato"/>
                <a:cs typeface="Lato"/>
                <a:sym typeface="Lato"/>
              </a:defRPr>
            </a:lvl4pPr>
            <a:lvl5pPr marL="2286000" marR="0" lvl="4" indent="-368300" algn="ctr" rtl="0">
              <a:lnSpc>
                <a:spcPct val="85000"/>
              </a:lnSpc>
              <a:spcBef>
                <a:spcPts val="640"/>
              </a:spcBef>
              <a:spcAft>
                <a:spcPts val="0"/>
              </a:spcAft>
              <a:buSzPts val="2200"/>
              <a:buFont typeface="Lato"/>
              <a:buChar char="»"/>
              <a:defRPr i="0" u="none" strike="noStrike" cap="none">
                <a:latin typeface="Lato"/>
                <a:ea typeface="Lato"/>
                <a:cs typeface="Lato"/>
                <a:sym typeface="Lato"/>
              </a:defRPr>
            </a:lvl5pPr>
            <a:lvl6pPr marL="2743200" marR="0" lvl="5" indent="-368300" algn="ctr" rtl="0">
              <a:lnSpc>
                <a:spcPct val="85000"/>
              </a:lnSpc>
              <a:spcBef>
                <a:spcPts val="640"/>
              </a:spcBef>
              <a:spcAft>
                <a:spcPts val="0"/>
              </a:spcAft>
              <a:buSzPts val="2200"/>
              <a:buFont typeface="Lato"/>
              <a:buChar char="•"/>
              <a:defRPr i="0" u="none" strike="noStrike" cap="none">
                <a:latin typeface="Lato"/>
                <a:ea typeface="Lato"/>
                <a:cs typeface="Lato"/>
                <a:sym typeface="Lato"/>
              </a:defRPr>
            </a:lvl6pPr>
            <a:lvl7pPr marL="3200400" marR="0" lvl="6" indent="-368300" algn="ctr" rtl="0">
              <a:lnSpc>
                <a:spcPct val="85000"/>
              </a:lnSpc>
              <a:spcBef>
                <a:spcPts val="640"/>
              </a:spcBef>
              <a:spcAft>
                <a:spcPts val="0"/>
              </a:spcAft>
              <a:buSzPts val="2200"/>
              <a:buFont typeface="Lato"/>
              <a:buChar char="•"/>
              <a:defRPr i="0" u="none" strike="noStrike" cap="none">
                <a:latin typeface="Lato"/>
                <a:ea typeface="Lato"/>
                <a:cs typeface="Lato"/>
                <a:sym typeface="Lato"/>
              </a:defRPr>
            </a:lvl7pPr>
            <a:lvl8pPr marL="3657600" marR="0" lvl="7" indent="-368300" algn="ctr" rtl="0">
              <a:lnSpc>
                <a:spcPct val="85000"/>
              </a:lnSpc>
              <a:spcBef>
                <a:spcPts val="640"/>
              </a:spcBef>
              <a:spcAft>
                <a:spcPts val="0"/>
              </a:spcAft>
              <a:buSzPts val="2200"/>
              <a:buFont typeface="Lato"/>
              <a:buChar char="•"/>
              <a:defRPr i="0" u="none" strike="noStrike" cap="none">
                <a:latin typeface="Lato"/>
                <a:ea typeface="Lato"/>
                <a:cs typeface="Lato"/>
                <a:sym typeface="Lato"/>
              </a:defRPr>
            </a:lvl8pPr>
            <a:lvl9pPr marL="4114800" marR="0" lvl="8" indent="-368300" algn="ctr" rtl="0">
              <a:lnSpc>
                <a:spcPct val="85000"/>
              </a:lnSpc>
              <a:spcBef>
                <a:spcPts val="640"/>
              </a:spcBef>
              <a:spcAft>
                <a:spcPts val="0"/>
              </a:spcAft>
              <a:buSzPts val="2200"/>
              <a:buFont typeface="Lato"/>
              <a:buChar char="•"/>
              <a:defRPr i="0" u="none" strike="noStrike" cap="none">
                <a:latin typeface="Lato"/>
                <a:ea typeface="Lato"/>
                <a:cs typeface="Lato"/>
                <a:sym typeface="Lato"/>
              </a:defRPr>
            </a:lvl9pPr>
          </a:lstStyle>
          <a:p>
            <a:endParaRPr/>
          </a:p>
        </p:txBody>
      </p:sp>
      <p:sp>
        <p:nvSpPr>
          <p:cNvPr id="226" name="Google Shape;226;p16"/>
          <p:cNvSpPr txBox="1">
            <a:spLocks noGrp="1"/>
          </p:cNvSpPr>
          <p:nvPr>
            <p:ph type="title"/>
          </p:nvPr>
        </p:nvSpPr>
        <p:spPr>
          <a:xfrm>
            <a:off x="1119776" y="786950"/>
            <a:ext cx="8372400" cy="1212600"/>
          </a:xfrm>
          <a:prstGeom prst="rect">
            <a:avLst/>
          </a:prstGeom>
          <a:noFill/>
          <a:ln>
            <a:noFill/>
          </a:ln>
        </p:spPr>
        <p:txBody>
          <a:bodyPr spcFirstLastPara="1" wrap="square" lIns="0" tIns="0" rIns="0" bIns="0" anchor="t" anchorCtr="0">
            <a:noAutofit/>
          </a:bodyPr>
          <a:lstStyle>
            <a:lvl1pPr marR="0" lvl="0" rtl="0">
              <a:lnSpc>
                <a:spcPct val="85000"/>
              </a:lnSpc>
              <a:spcBef>
                <a:spcPts val="0"/>
              </a:spcBef>
              <a:spcAft>
                <a:spcPts val="0"/>
              </a:spcAft>
              <a:buClr>
                <a:srgbClr val="0DBB89"/>
              </a:buClr>
              <a:buSzPts val="9050"/>
              <a:buFont typeface="Alata"/>
              <a:buNone/>
              <a:defRPr sz="9050" i="0" u="none" strike="noStrike" cap="none">
                <a:solidFill>
                  <a:srgbClr val="0DBB89"/>
                </a:solidFill>
                <a:latin typeface="Alata"/>
                <a:ea typeface="Alata"/>
                <a:cs typeface="Alata"/>
                <a:sym typeface="Alata"/>
              </a:defRPr>
            </a:lvl1pPr>
            <a:lvl2pPr lvl="1" rtl="0">
              <a:lnSpc>
                <a:spcPct val="85000"/>
              </a:lnSpc>
              <a:spcBef>
                <a:spcPts val="0"/>
              </a:spcBef>
              <a:spcAft>
                <a:spcPts val="0"/>
              </a:spcAft>
              <a:buSzPts val="1400"/>
              <a:buNone/>
              <a:defRPr sz="1800"/>
            </a:lvl2pPr>
            <a:lvl3pPr lvl="2" rtl="0">
              <a:lnSpc>
                <a:spcPct val="85000"/>
              </a:lnSpc>
              <a:spcBef>
                <a:spcPts val="0"/>
              </a:spcBef>
              <a:spcAft>
                <a:spcPts val="0"/>
              </a:spcAft>
              <a:buSzPts val="1400"/>
              <a:buNone/>
              <a:defRPr sz="1800"/>
            </a:lvl3pPr>
            <a:lvl4pPr lvl="3" rtl="0">
              <a:lnSpc>
                <a:spcPct val="85000"/>
              </a:lnSpc>
              <a:spcBef>
                <a:spcPts val="0"/>
              </a:spcBef>
              <a:spcAft>
                <a:spcPts val="0"/>
              </a:spcAft>
              <a:buSzPts val="1400"/>
              <a:buNone/>
              <a:defRPr sz="1800"/>
            </a:lvl4pPr>
            <a:lvl5pPr lvl="4" rtl="0">
              <a:lnSpc>
                <a:spcPct val="85000"/>
              </a:lnSpc>
              <a:spcBef>
                <a:spcPts val="0"/>
              </a:spcBef>
              <a:spcAft>
                <a:spcPts val="0"/>
              </a:spcAft>
              <a:buSzPts val="1400"/>
              <a:buNone/>
              <a:defRPr sz="1800"/>
            </a:lvl5pPr>
            <a:lvl6pPr lvl="5" rtl="0">
              <a:lnSpc>
                <a:spcPct val="85000"/>
              </a:lnSpc>
              <a:spcBef>
                <a:spcPts val="0"/>
              </a:spcBef>
              <a:spcAft>
                <a:spcPts val="0"/>
              </a:spcAft>
              <a:buSzPts val="1400"/>
              <a:buNone/>
              <a:defRPr sz="1800"/>
            </a:lvl6pPr>
            <a:lvl7pPr lvl="6" rtl="0">
              <a:lnSpc>
                <a:spcPct val="85000"/>
              </a:lnSpc>
              <a:spcBef>
                <a:spcPts val="0"/>
              </a:spcBef>
              <a:spcAft>
                <a:spcPts val="0"/>
              </a:spcAft>
              <a:buSzPts val="1400"/>
              <a:buNone/>
              <a:defRPr sz="1800"/>
            </a:lvl7pPr>
            <a:lvl8pPr lvl="7" rtl="0">
              <a:lnSpc>
                <a:spcPct val="85000"/>
              </a:lnSpc>
              <a:spcBef>
                <a:spcPts val="0"/>
              </a:spcBef>
              <a:spcAft>
                <a:spcPts val="0"/>
              </a:spcAft>
              <a:buSzPts val="1400"/>
              <a:buNone/>
              <a:defRPr sz="1800"/>
            </a:lvl8pPr>
            <a:lvl9pPr lvl="8" rtl="0">
              <a:lnSpc>
                <a:spcPct val="85000"/>
              </a:lnSpc>
              <a:spcBef>
                <a:spcPts val="0"/>
              </a:spcBef>
              <a:spcAft>
                <a:spcPts val="0"/>
              </a:spcAft>
              <a:buSzPts val="1400"/>
              <a:buNone/>
              <a:defRPr sz="1800"/>
            </a:lvl9pPr>
          </a:lstStyle>
          <a:p>
            <a:endParaRPr/>
          </a:p>
        </p:txBody>
      </p:sp>
      <p:grpSp>
        <p:nvGrpSpPr>
          <p:cNvPr id="227" name="Google Shape;227;p16"/>
          <p:cNvGrpSpPr/>
          <p:nvPr/>
        </p:nvGrpSpPr>
        <p:grpSpPr>
          <a:xfrm>
            <a:off x="11140331" y="7512332"/>
            <a:ext cx="677550" cy="717250"/>
            <a:chOff x="0" y="-47625"/>
            <a:chExt cx="812800" cy="860425"/>
          </a:xfrm>
        </p:grpSpPr>
        <p:sp>
          <p:nvSpPr>
            <p:cNvPr id="228" name="Google Shape;228;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229" name="Google Shape;229;p16"/>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16"/>
          <p:cNvGrpSpPr/>
          <p:nvPr/>
        </p:nvGrpSpPr>
        <p:grpSpPr>
          <a:xfrm>
            <a:off x="11140331" y="8847841"/>
            <a:ext cx="677550" cy="717250"/>
            <a:chOff x="0" y="-47625"/>
            <a:chExt cx="812800" cy="860425"/>
          </a:xfrm>
        </p:grpSpPr>
        <p:sp>
          <p:nvSpPr>
            <p:cNvPr id="231" name="Google Shape;231;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232" name="Google Shape;232;p16"/>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6"/>
          <p:cNvGrpSpPr/>
          <p:nvPr/>
        </p:nvGrpSpPr>
        <p:grpSpPr>
          <a:xfrm>
            <a:off x="11140331" y="3505804"/>
            <a:ext cx="677550" cy="717250"/>
            <a:chOff x="0" y="-47625"/>
            <a:chExt cx="812800" cy="860425"/>
          </a:xfrm>
        </p:grpSpPr>
        <p:sp>
          <p:nvSpPr>
            <p:cNvPr id="234" name="Google Shape;234;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235" name="Google Shape;235;p16"/>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6"/>
          <p:cNvGrpSpPr/>
          <p:nvPr/>
        </p:nvGrpSpPr>
        <p:grpSpPr>
          <a:xfrm>
            <a:off x="11140331" y="4841313"/>
            <a:ext cx="677550" cy="717250"/>
            <a:chOff x="0" y="-47625"/>
            <a:chExt cx="812800" cy="860425"/>
          </a:xfrm>
        </p:grpSpPr>
        <p:sp>
          <p:nvSpPr>
            <p:cNvPr id="237" name="Google Shape;237;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238" name="Google Shape;238;p16"/>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16"/>
          <p:cNvGrpSpPr/>
          <p:nvPr/>
        </p:nvGrpSpPr>
        <p:grpSpPr>
          <a:xfrm>
            <a:off x="11140331" y="6176822"/>
            <a:ext cx="677550" cy="717250"/>
            <a:chOff x="0" y="-47625"/>
            <a:chExt cx="812800" cy="860425"/>
          </a:xfrm>
        </p:grpSpPr>
        <p:sp>
          <p:nvSpPr>
            <p:cNvPr id="240" name="Google Shape;240;p16"/>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241" name="Google Shape;241;p16"/>
            <p:cNvSpPr txBox="1"/>
            <p:nvPr/>
          </p:nvSpPr>
          <p:spPr>
            <a:xfrm>
              <a:off x="0" y="-47625"/>
              <a:ext cx="812700" cy="8604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2" name="Google Shape;242;p16"/>
          <p:cNvSpPr/>
          <p:nvPr/>
        </p:nvSpPr>
        <p:spPr>
          <a:xfrm>
            <a:off x="11122821" y="3024757"/>
            <a:ext cx="1102221" cy="1199763"/>
          </a:xfrm>
          <a:custGeom>
            <a:avLst/>
            <a:gdLst/>
            <a:ahLst/>
            <a:cxnLst/>
            <a:rect l="l" t="t" r="r" b="b"/>
            <a:pathLst>
              <a:path w="1102221" h="1199763" extrusionOk="0">
                <a:moveTo>
                  <a:pt x="0" y="0"/>
                </a:moveTo>
                <a:lnTo>
                  <a:pt x="1102222" y="0"/>
                </a:lnTo>
                <a:lnTo>
                  <a:pt x="1102222" y="1199764"/>
                </a:lnTo>
                <a:lnTo>
                  <a:pt x="0" y="1199764"/>
                </a:lnTo>
                <a:lnTo>
                  <a:pt x="0" y="0"/>
                </a:lnTo>
                <a:close/>
              </a:path>
            </a:pathLst>
          </a:custGeom>
          <a:blipFill rotWithShape="1">
            <a:blip r:embed="rId2">
              <a:alphaModFix/>
            </a:blip>
            <a:stretch>
              <a:fillRect l="-57675" t="-44717" r="-54125" b="-49868"/>
            </a:stretch>
          </a:blipFill>
          <a:ln>
            <a:noFill/>
          </a:ln>
        </p:spPr>
      </p:sp>
      <p:sp>
        <p:nvSpPr>
          <p:cNvPr id="243" name="Google Shape;243;p16"/>
          <p:cNvSpPr/>
          <p:nvPr/>
        </p:nvSpPr>
        <p:spPr>
          <a:xfrm>
            <a:off x="11122821" y="4359516"/>
            <a:ext cx="1102221" cy="1199763"/>
          </a:xfrm>
          <a:custGeom>
            <a:avLst/>
            <a:gdLst/>
            <a:ahLst/>
            <a:cxnLst/>
            <a:rect l="l" t="t" r="r" b="b"/>
            <a:pathLst>
              <a:path w="1102221" h="1199763" extrusionOk="0">
                <a:moveTo>
                  <a:pt x="0" y="0"/>
                </a:moveTo>
                <a:lnTo>
                  <a:pt x="1102222" y="0"/>
                </a:lnTo>
                <a:lnTo>
                  <a:pt x="1102222" y="1199763"/>
                </a:lnTo>
                <a:lnTo>
                  <a:pt x="0" y="1199763"/>
                </a:lnTo>
                <a:lnTo>
                  <a:pt x="0" y="0"/>
                </a:lnTo>
                <a:close/>
              </a:path>
            </a:pathLst>
          </a:custGeom>
          <a:blipFill rotWithShape="1">
            <a:blip r:embed="rId2">
              <a:alphaModFix/>
            </a:blip>
            <a:stretch>
              <a:fillRect l="-57675" t="-44717" r="-54125" b="-49868"/>
            </a:stretch>
          </a:blipFill>
          <a:ln>
            <a:noFill/>
          </a:ln>
        </p:spPr>
      </p:sp>
      <p:sp>
        <p:nvSpPr>
          <p:cNvPr id="244" name="Google Shape;244;p16"/>
          <p:cNvSpPr/>
          <p:nvPr/>
        </p:nvSpPr>
        <p:spPr>
          <a:xfrm>
            <a:off x="11122821" y="5694275"/>
            <a:ext cx="1102221" cy="1199763"/>
          </a:xfrm>
          <a:custGeom>
            <a:avLst/>
            <a:gdLst/>
            <a:ahLst/>
            <a:cxnLst/>
            <a:rect l="l" t="t" r="r" b="b"/>
            <a:pathLst>
              <a:path w="1102221" h="1199763" extrusionOk="0">
                <a:moveTo>
                  <a:pt x="0" y="0"/>
                </a:moveTo>
                <a:lnTo>
                  <a:pt x="1102222" y="0"/>
                </a:lnTo>
                <a:lnTo>
                  <a:pt x="1102222" y="1199763"/>
                </a:lnTo>
                <a:lnTo>
                  <a:pt x="0" y="1199763"/>
                </a:lnTo>
                <a:lnTo>
                  <a:pt x="0" y="0"/>
                </a:lnTo>
                <a:close/>
              </a:path>
            </a:pathLst>
          </a:custGeom>
          <a:blipFill rotWithShape="1">
            <a:blip r:embed="rId2">
              <a:alphaModFix/>
            </a:blip>
            <a:stretch>
              <a:fillRect l="-57675" t="-44717" r="-54125" b="-49868"/>
            </a:stretch>
          </a:blipFill>
          <a:ln>
            <a:noFill/>
          </a:ln>
        </p:spPr>
      </p:sp>
      <p:sp>
        <p:nvSpPr>
          <p:cNvPr id="245" name="Google Shape;245;p16"/>
          <p:cNvSpPr txBox="1"/>
          <p:nvPr/>
        </p:nvSpPr>
        <p:spPr>
          <a:xfrm>
            <a:off x="10727233" y="632566"/>
            <a:ext cx="6365400" cy="1400700"/>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None/>
            </a:pPr>
            <a:r>
              <a:rPr lang="en-US" sz="9099" b="0" i="0" u="none" strike="noStrike" cap="none">
                <a:solidFill>
                  <a:srgbClr val="FFFFFF"/>
                </a:solidFill>
                <a:latin typeface="Alata"/>
                <a:ea typeface="Alata"/>
                <a:cs typeface="Alata"/>
                <a:sym typeface="Alata"/>
              </a:rPr>
              <a:t>CHECKLIST</a:t>
            </a:r>
            <a:endParaRPr/>
          </a:p>
        </p:txBody>
      </p:sp>
      <p:sp>
        <p:nvSpPr>
          <p:cNvPr id="246" name="Google Shape;246;p16"/>
          <p:cNvSpPr txBox="1">
            <a:spLocks noGrp="1"/>
          </p:cNvSpPr>
          <p:nvPr>
            <p:ph type="subTitle" idx="3"/>
          </p:nvPr>
        </p:nvSpPr>
        <p:spPr>
          <a:xfrm>
            <a:off x="12080600" y="9021825"/>
            <a:ext cx="6984900" cy="369300"/>
          </a:xfrm>
          <a:prstGeom prst="rect">
            <a:avLst/>
          </a:prstGeom>
        </p:spPr>
        <p:txBody>
          <a:bodyPr spcFirstLastPara="1" wrap="square" lIns="0" tIns="0" rIns="0" bIns="0" anchor="ctr" anchorCtr="0">
            <a:noAutofit/>
          </a:bodyPr>
          <a:lstStyle>
            <a:lvl1pPr lvl="0" rtl="0">
              <a:spcBef>
                <a:spcPts val="640"/>
              </a:spcBef>
              <a:spcAft>
                <a:spcPts val="0"/>
              </a:spcAft>
              <a:buSzPts val="3400"/>
              <a:buNone/>
              <a:defRPr sz="3400"/>
            </a:lvl1pPr>
            <a:lvl2pPr lvl="1" rtl="0">
              <a:spcBef>
                <a:spcPts val="560"/>
              </a:spcBef>
              <a:spcAft>
                <a:spcPts val="0"/>
              </a:spcAft>
              <a:buClr>
                <a:schemeClr val="lt1"/>
              </a:buClr>
              <a:buSzPts val="2400"/>
              <a:buNone/>
              <a:defRPr sz="2400" b="1">
                <a:solidFill>
                  <a:schemeClr val="lt1"/>
                </a:solidFill>
              </a:defRPr>
            </a:lvl2pPr>
            <a:lvl3pPr lvl="2" rtl="0">
              <a:spcBef>
                <a:spcPts val="480"/>
              </a:spcBef>
              <a:spcAft>
                <a:spcPts val="0"/>
              </a:spcAft>
              <a:buClr>
                <a:schemeClr val="lt1"/>
              </a:buClr>
              <a:buSzPts val="2400"/>
              <a:buNone/>
              <a:defRPr sz="2400" b="1">
                <a:solidFill>
                  <a:schemeClr val="lt1"/>
                </a:solidFill>
              </a:defRPr>
            </a:lvl3pPr>
            <a:lvl4pPr lvl="3" rtl="0">
              <a:spcBef>
                <a:spcPts val="400"/>
              </a:spcBef>
              <a:spcAft>
                <a:spcPts val="0"/>
              </a:spcAft>
              <a:buClr>
                <a:schemeClr val="lt1"/>
              </a:buClr>
              <a:buSzPts val="2400"/>
              <a:buNone/>
              <a:defRPr sz="2400" b="1">
                <a:solidFill>
                  <a:schemeClr val="lt1"/>
                </a:solidFill>
              </a:defRPr>
            </a:lvl4pPr>
            <a:lvl5pPr lvl="4" rtl="0">
              <a:spcBef>
                <a:spcPts val="400"/>
              </a:spcBef>
              <a:spcAft>
                <a:spcPts val="0"/>
              </a:spcAft>
              <a:buClr>
                <a:schemeClr val="lt1"/>
              </a:buClr>
              <a:buSzPts val="2400"/>
              <a:buNone/>
              <a:defRPr sz="2400" b="1">
                <a:solidFill>
                  <a:schemeClr val="lt1"/>
                </a:solidFill>
              </a:defRPr>
            </a:lvl5pPr>
            <a:lvl6pPr lvl="5" rtl="0">
              <a:spcBef>
                <a:spcPts val="400"/>
              </a:spcBef>
              <a:spcAft>
                <a:spcPts val="0"/>
              </a:spcAft>
              <a:buClr>
                <a:schemeClr val="lt1"/>
              </a:buClr>
              <a:buSzPts val="2400"/>
              <a:buNone/>
              <a:defRPr sz="2400" b="1">
                <a:solidFill>
                  <a:schemeClr val="lt1"/>
                </a:solidFill>
              </a:defRPr>
            </a:lvl6pPr>
            <a:lvl7pPr lvl="6" rtl="0">
              <a:spcBef>
                <a:spcPts val="400"/>
              </a:spcBef>
              <a:spcAft>
                <a:spcPts val="0"/>
              </a:spcAft>
              <a:buClr>
                <a:schemeClr val="lt1"/>
              </a:buClr>
              <a:buSzPts val="2400"/>
              <a:buNone/>
              <a:defRPr sz="2400" b="1">
                <a:solidFill>
                  <a:schemeClr val="lt1"/>
                </a:solidFill>
              </a:defRPr>
            </a:lvl7pPr>
            <a:lvl8pPr lvl="7" rtl="0">
              <a:spcBef>
                <a:spcPts val="400"/>
              </a:spcBef>
              <a:spcAft>
                <a:spcPts val="0"/>
              </a:spcAft>
              <a:buClr>
                <a:schemeClr val="lt1"/>
              </a:buClr>
              <a:buSzPts val="2400"/>
              <a:buNone/>
              <a:defRPr sz="2400" b="1">
                <a:solidFill>
                  <a:schemeClr val="lt1"/>
                </a:solidFill>
              </a:defRPr>
            </a:lvl8pPr>
            <a:lvl9pPr lvl="8" rtl="0">
              <a:spcBef>
                <a:spcPts val="400"/>
              </a:spcBef>
              <a:spcAft>
                <a:spcPts val="0"/>
              </a:spcAft>
              <a:buClr>
                <a:schemeClr val="lt1"/>
              </a:buClr>
              <a:buSzPts val="2400"/>
              <a:buNone/>
              <a:defRPr sz="2400" b="1">
                <a:solidFill>
                  <a:schemeClr val="lt1"/>
                </a:solidFill>
              </a:defRPr>
            </a:lvl9pPr>
          </a:lstStyle>
          <a:p>
            <a:endParaRPr/>
          </a:p>
        </p:txBody>
      </p:sp>
      <p:sp>
        <p:nvSpPr>
          <p:cNvPr id="247" name="Google Shape;247;p16"/>
          <p:cNvSpPr txBox="1">
            <a:spLocks noGrp="1"/>
          </p:cNvSpPr>
          <p:nvPr>
            <p:ph type="subTitle" idx="4"/>
          </p:nvPr>
        </p:nvSpPr>
        <p:spPr>
          <a:xfrm>
            <a:off x="12080600" y="7686300"/>
            <a:ext cx="6984900" cy="369300"/>
          </a:xfrm>
          <a:prstGeom prst="rect">
            <a:avLst/>
          </a:prstGeom>
        </p:spPr>
        <p:txBody>
          <a:bodyPr spcFirstLastPara="1" wrap="square" lIns="0" tIns="0" rIns="0" bIns="0" anchor="ctr" anchorCtr="0">
            <a:noAutofit/>
          </a:bodyPr>
          <a:lstStyle>
            <a:lvl1pPr lvl="0" rtl="0">
              <a:spcBef>
                <a:spcPts val="640"/>
              </a:spcBef>
              <a:spcAft>
                <a:spcPts val="0"/>
              </a:spcAft>
              <a:buSzPts val="3400"/>
              <a:buNone/>
              <a:defRPr sz="3400"/>
            </a:lvl1pPr>
            <a:lvl2pPr lvl="1" rtl="0">
              <a:spcBef>
                <a:spcPts val="560"/>
              </a:spcBef>
              <a:spcAft>
                <a:spcPts val="0"/>
              </a:spcAft>
              <a:buClr>
                <a:schemeClr val="lt1"/>
              </a:buClr>
              <a:buSzPts val="2400"/>
              <a:buNone/>
              <a:defRPr sz="2400" b="1">
                <a:solidFill>
                  <a:schemeClr val="lt1"/>
                </a:solidFill>
              </a:defRPr>
            </a:lvl2pPr>
            <a:lvl3pPr lvl="2" rtl="0">
              <a:spcBef>
                <a:spcPts val="480"/>
              </a:spcBef>
              <a:spcAft>
                <a:spcPts val="0"/>
              </a:spcAft>
              <a:buClr>
                <a:schemeClr val="lt1"/>
              </a:buClr>
              <a:buSzPts val="2400"/>
              <a:buNone/>
              <a:defRPr sz="2400" b="1">
                <a:solidFill>
                  <a:schemeClr val="lt1"/>
                </a:solidFill>
              </a:defRPr>
            </a:lvl3pPr>
            <a:lvl4pPr lvl="3" rtl="0">
              <a:spcBef>
                <a:spcPts val="400"/>
              </a:spcBef>
              <a:spcAft>
                <a:spcPts val="0"/>
              </a:spcAft>
              <a:buClr>
                <a:schemeClr val="lt1"/>
              </a:buClr>
              <a:buSzPts val="2400"/>
              <a:buNone/>
              <a:defRPr sz="2400" b="1">
                <a:solidFill>
                  <a:schemeClr val="lt1"/>
                </a:solidFill>
              </a:defRPr>
            </a:lvl4pPr>
            <a:lvl5pPr lvl="4" rtl="0">
              <a:spcBef>
                <a:spcPts val="400"/>
              </a:spcBef>
              <a:spcAft>
                <a:spcPts val="0"/>
              </a:spcAft>
              <a:buClr>
                <a:schemeClr val="lt1"/>
              </a:buClr>
              <a:buSzPts val="2400"/>
              <a:buNone/>
              <a:defRPr sz="2400" b="1">
                <a:solidFill>
                  <a:schemeClr val="lt1"/>
                </a:solidFill>
              </a:defRPr>
            </a:lvl5pPr>
            <a:lvl6pPr lvl="5" rtl="0">
              <a:spcBef>
                <a:spcPts val="400"/>
              </a:spcBef>
              <a:spcAft>
                <a:spcPts val="0"/>
              </a:spcAft>
              <a:buClr>
                <a:schemeClr val="lt1"/>
              </a:buClr>
              <a:buSzPts val="2400"/>
              <a:buNone/>
              <a:defRPr sz="2400" b="1">
                <a:solidFill>
                  <a:schemeClr val="lt1"/>
                </a:solidFill>
              </a:defRPr>
            </a:lvl6pPr>
            <a:lvl7pPr lvl="6" rtl="0">
              <a:spcBef>
                <a:spcPts val="400"/>
              </a:spcBef>
              <a:spcAft>
                <a:spcPts val="0"/>
              </a:spcAft>
              <a:buClr>
                <a:schemeClr val="lt1"/>
              </a:buClr>
              <a:buSzPts val="2400"/>
              <a:buNone/>
              <a:defRPr sz="2400" b="1">
                <a:solidFill>
                  <a:schemeClr val="lt1"/>
                </a:solidFill>
              </a:defRPr>
            </a:lvl7pPr>
            <a:lvl8pPr lvl="7" rtl="0">
              <a:spcBef>
                <a:spcPts val="400"/>
              </a:spcBef>
              <a:spcAft>
                <a:spcPts val="0"/>
              </a:spcAft>
              <a:buClr>
                <a:schemeClr val="lt1"/>
              </a:buClr>
              <a:buSzPts val="2400"/>
              <a:buNone/>
              <a:defRPr sz="2400" b="1">
                <a:solidFill>
                  <a:schemeClr val="lt1"/>
                </a:solidFill>
              </a:defRPr>
            </a:lvl8pPr>
            <a:lvl9pPr lvl="8" rtl="0">
              <a:spcBef>
                <a:spcPts val="400"/>
              </a:spcBef>
              <a:spcAft>
                <a:spcPts val="0"/>
              </a:spcAft>
              <a:buClr>
                <a:schemeClr val="lt1"/>
              </a:buClr>
              <a:buSzPts val="2400"/>
              <a:buNone/>
              <a:defRPr sz="2400" b="1">
                <a:solidFill>
                  <a:schemeClr val="lt1"/>
                </a:solidFill>
              </a:defRPr>
            </a:lvl9pPr>
          </a:lstStyle>
          <a:p>
            <a:endParaRPr/>
          </a:p>
        </p:txBody>
      </p:sp>
      <p:sp>
        <p:nvSpPr>
          <p:cNvPr id="248" name="Google Shape;248;p16"/>
          <p:cNvSpPr txBox="1">
            <a:spLocks noGrp="1"/>
          </p:cNvSpPr>
          <p:nvPr>
            <p:ph type="subTitle" idx="5"/>
          </p:nvPr>
        </p:nvSpPr>
        <p:spPr>
          <a:xfrm>
            <a:off x="12080600" y="6366390"/>
            <a:ext cx="6984900" cy="369300"/>
          </a:xfrm>
          <a:prstGeom prst="rect">
            <a:avLst/>
          </a:prstGeom>
        </p:spPr>
        <p:txBody>
          <a:bodyPr spcFirstLastPara="1" wrap="square" lIns="0" tIns="0" rIns="0" bIns="0" anchor="ctr" anchorCtr="0">
            <a:noAutofit/>
          </a:bodyPr>
          <a:lstStyle>
            <a:lvl1pPr lvl="0" rtl="0">
              <a:spcBef>
                <a:spcPts val="640"/>
              </a:spcBef>
              <a:spcAft>
                <a:spcPts val="0"/>
              </a:spcAft>
              <a:buSzPts val="3400"/>
              <a:buNone/>
              <a:defRPr sz="3400"/>
            </a:lvl1pPr>
            <a:lvl2pPr lvl="1" rtl="0">
              <a:spcBef>
                <a:spcPts val="560"/>
              </a:spcBef>
              <a:spcAft>
                <a:spcPts val="0"/>
              </a:spcAft>
              <a:buClr>
                <a:schemeClr val="lt1"/>
              </a:buClr>
              <a:buSzPts val="2400"/>
              <a:buNone/>
              <a:defRPr sz="2400" b="1">
                <a:solidFill>
                  <a:schemeClr val="lt1"/>
                </a:solidFill>
              </a:defRPr>
            </a:lvl2pPr>
            <a:lvl3pPr lvl="2" rtl="0">
              <a:spcBef>
                <a:spcPts val="480"/>
              </a:spcBef>
              <a:spcAft>
                <a:spcPts val="0"/>
              </a:spcAft>
              <a:buClr>
                <a:schemeClr val="lt1"/>
              </a:buClr>
              <a:buSzPts val="2400"/>
              <a:buNone/>
              <a:defRPr sz="2400" b="1">
                <a:solidFill>
                  <a:schemeClr val="lt1"/>
                </a:solidFill>
              </a:defRPr>
            </a:lvl3pPr>
            <a:lvl4pPr lvl="3" rtl="0">
              <a:spcBef>
                <a:spcPts val="400"/>
              </a:spcBef>
              <a:spcAft>
                <a:spcPts val="0"/>
              </a:spcAft>
              <a:buClr>
                <a:schemeClr val="lt1"/>
              </a:buClr>
              <a:buSzPts val="2400"/>
              <a:buNone/>
              <a:defRPr sz="2400" b="1">
                <a:solidFill>
                  <a:schemeClr val="lt1"/>
                </a:solidFill>
              </a:defRPr>
            </a:lvl4pPr>
            <a:lvl5pPr lvl="4" rtl="0">
              <a:spcBef>
                <a:spcPts val="400"/>
              </a:spcBef>
              <a:spcAft>
                <a:spcPts val="0"/>
              </a:spcAft>
              <a:buClr>
                <a:schemeClr val="lt1"/>
              </a:buClr>
              <a:buSzPts val="2400"/>
              <a:buNone/>
              <a:defRPr sz="2400" b="1">
                <a:solidFill>
                  <a:schemeClr val="lt1"/>
                </a:solidFill>
              </a:defRPr>
            </a:lvl5pPr>
            <a:lvl6pPr lvl="5" rtl="0">
              <a:spcBef>
                <a:spcPts val="400"/>
              </a:spcBef>
              <a:spcAft>
                <a:spcPts val="0"/>
              </a:spcAft>
              <a:buClr>
                <a:schemeClr val="lt1"/>
              </a:buClr>
              <a:buSzPts val="2400"/>
              <a:buNone/>
              <a:defRPr sz="2400" b="1">
                <a:solidFill>
                  <a:schemeClr val="lt1"/>
                </a:solidFill>
              </a:defRPr>
            </a:lvl6pPr>
            <a:lvl7pPr lvl="6" rtl="0">
              <a:spcBef>
                <a:spcPts val="400"/>
              </a:spcBef>
              <a:spcAft>
                <a:spcPts val="0"/>
              </a:spcAft>
              <a:buClr>
                <a:schemeClr val="lt1"/>
              </a:buClr>
              <a:buSzPts val="2400"/>
              <a:buNone/>
              <a:defRPr sz="2400" b="1">
                <a:solidFill>
                  <a:schemeClr val="lt1"/>
                </a:solidFill>
              </a:defRPr>
            </a:lvl7pPr>
            <a:lvl8pPr lvl="7" rtl="0">
              <a:spcBef>
                <a:spcPts val="400"/>
              </a:spcBef>
              <a:spcAft>
                <a:spcPts val="0"/>
              </a:spcAft>
              <a:buClr>
                <a:schemeClr val="lt1"/>
              </a:buClr>
              <a:buSzPts val="2400"/>
              <a:buNone/>
              <a:defRPr sz="2400" b="1">
                <a:solidFill>
                  <a:schemeClr val="lt1"/>
                </a:solidFill>
              </a:defRPr>
            </a:lvl8pPr>
            <a:lvl9pPr lvl="8" rtl="0">
              <a:spcBef>
                <a:spcPts val="400"/>
              </a:spcBef>
              <a:spcAft>
                <a:spcPts val="0"/>
              </a:spcAft>
              <a:buClr>
                <a:schemeClr val="lt1"/>
              </a:buClr>
              <a:buSzPts val="2400"/>
              <a:buNone/>
              <a:defRPr sz="2400" b="1">
                <a:solidFill>
                  <a:schemeClr val="lt1"/>
                </a:solidFill>
              </a:defRPr>
            </a:lvl9pPr>
          </a:lstStyle>
          <a:p>
            <a:endParaRPr/>
          </a:p>
        </p:txBody>
      </p:sp>
      <p:sp>
        <p:nvSpPr>
          <p:cNvPr id="249" name="Google Shape;249;p16"/>
          <p:cNvSpPr txBox="1">
            <a:spLocks noGrp="1"/>
          </p:cNvSpPr>
          <p:nvPr>
            <p:ph type="subTitle" idx="6"/>
          </p:nvPr>
        </p:nvSpPr>
        <p:spPr>
          <a:xfrm>
            <a:off x="12080600" y="5035190"/>
            <a:ext cx="6984900" cy="369300"/>
          </a:xfrm>
          <a:prstGeom prst="rect">
            <a:avLst/>
          </a:prstGeom>
        </p:spPr>
        <p:txBody>
          <a:bodyPr spcFirstLastPara="1" wrap="square" lIns="0" tIns="0" rIns="0" bIns="0" anchor="ctr" anchorCtr="0">
            <a:noAutofit/>
          </a:bodyPr>
          <a:lstStyle>
            <a:lvl1pPr lvl="0" rtl="0">
              <a:spcBef>
                <a:spcPts val="640"/>
              </a:spcBef>
              <a:spcAft>
                <a:spcPts val="0"/>
              </a:spcAft>
              <a:buSzPts val="3400"/>
              <a:buNone/>
              <a:defRPr sz="3400"/>
            </a:lvl1pPr>
            <a:lvl2pPr lvl="1" rtl="0">
              <a:spcBef>
                <a:spcPts val="560"/>
              </a:spcBef>
              <a:spcAft>
                <a:spcPts val="0"/>
              </a:spcAft>
              <a:buClr>
                <a:schemeClr val="lt1"/>
              </a:buClr>
              <a:buSzPts val="2400"/>
              <a:buNone/>
              <a:defRPr sz="2400" b="1">
                <a:solidFill>
                  <a:schemeClr val="lt1"/>
                </a:solidFill>
              </a:defRPr>
            </a:lvl2pPr>
            <a:lvl3pPr lvl="2" rtl="0">
              <a:spcBef>
                <a:spcPts val="480"/>
              </a:spcBef>
              <a:spcAft>
                <a:spcPts val="0"/>
              </a:spcAft>
              <a:buClr>
                <a:schemeClr val="lt1"/>
              </a:buClr>
              <a:buSzPts val="2400"/>
              <a:buNone/>
              <a:defRPr sz="2400" b="1">
                <a:solidFill>
                  <a:schemeClr val="lt1"/>
                </a:solidFill>
              </a:defRPr>
            </a:lvl3pPr>
            <a:lvl4pPr lvl="3" rtl="0">
              <a:spcBef>
                <a:spcPts val="400"/>
              </a:spcBef>
              <a:spcAft>
                <a:spcPts val="0"/>
              </a:spcAft>
              <a:buClr>
                <a:schemeClr val="lt1"/>
              </a:buClr>
              <a:buSzPts val="2400"/>
              <a:buNone/>
              <a:defRPr sz="2400" b="1">
                <a:solidFill>
                  <a:schemeClr val="lt1"/>
                </a:solidFill>
              </a:defRPr>
            </a:lvl4pPr>
            <a:lvl5pPr lvl="4" rtl="0">
              <a:spcBef>
                <a:spcPts val="400"/>
              </a:spcBef>
              <a:spcAft>
                <a:spcPts val="0"/>
              </a:spcAft>
              <a:buClr>
                <a:schemeClr val="lt1"/>
              </a:buClr>
              <a:buSzPts val="2400"/>
              <a:buNone/>
              <a:defRPr sz="2400" b="1">
                <a:solidFill>
                  <a:schemeClr val="lt1"/>
                </a:solidFill>
              </a:defRPr>
            </a:lvl5pPr>
            <a:lvl6pPr lvl="5" rtl="0">
              <a:spcBef>
                <a:spcPts val="400"/>
              </a:spcBef>
              <a:spcAft>
                <a:spcPts val="0"/>
              </a:spcAft>
              <a:buClr>
                <a:schemeClr val="lt1"/>
              </a:buClr>
              <a:buSzPts val="2400"/>
              <a:buNone/>
              <a:defRPr sz="2400" b="1">
                <a:solidFill>
                  <a:schemeClr val="lt1"/>
                </a:solidFill>
              </a:defRPr>
            </a:lvl6pPr>
            <a:lvl7pPr lvl="6" rtl="0">
              <a:spcBef>
                <a:spcPts val="400"/>
              </a:spcBef>
              <a:spcAft>
                <a:spcPts val="0"/>
              </a:spcAft>
              <a:buClr>
                <a:schemeClr val="lt1"/>
              </a:buClr>
              <a:buSzPts val="2400"/>
              <a:buNone/>
              <a:defRPr sz="2400" b="1">
                <a:solidFill>
                  <a:schemeClr val="lt1"/>
                </a:solidFill>
              </a:defRPr>
            </a:lvl7pPr>
            <a:lvl8pPr lvl="7" rtl="0">
              <a:spcBef>
                <a:spcPts val="400"/>
              </a:spcBef>
              <a:spcAft>
                <a:spcPts val="0"/>
              </a:spcAft>
              <a:buClr>
                <a:schemeClr val="lt1"/>
              </a:buClr>
              <a:buSzPts val="2400"/>
              <a:buNone/>
              <a:defRPr sz="2400" b="1">
                <a:solidFill>
                  <a:schemeClr val="lt1"/>
                </a:solidFill>
              </a:defRPr>
            </a:lvl8pPr>
            <a:lvl9pPr lvl="8" rtl="0">
              <a:spcBef>
                <a:spcPts val="400"/>
              </a:spcBef>
              <a:spcAft>
                <a:spcPts val="0"/>
              </a:spcAft>
              <a:buClr>
                <a:schemeClr val="lt1"/>
              </a:buClr>
              <a:buSzPts val="2400"/>
              <a:buNone/>
              <a:defRPr sz="2400" b="1">
                <a:solidFill>
                  <a:schemeClr val="lt1"/>
                </a:solidFill>
              </a:defRPr>
            </a:lvl9pPr>
          </a:lstStyle>
          <a:p>
            <a:endParaRPr/>
          </a:p>
        </p:txBody>
      </p:sp>
      <p:sp>
        <p:nvSpPr>
          <p:cNvPr id="250" name="Google Shape;250;p16"/>
          <p:cNvSpPr txBox="1">
            <a:spLocks noGrp="1"/>
          </p:cNvSpPr>
          <p:nvPr>
            <p:ph type="subTitle" idx="7"/>
          </p:nvPr>
        </p:nvSpPr>
        <p:spPr>
          <a:xfrm>
            <a:off x="12080600" y="3694730"/>
            <a:ext cx="6984900" cy="369300"/>
          </a:xfrm>
          <a:prstGeom prst="rect">
            <a:avLst/>
          </a:prstGeom>
        </p:spPr>
        <p:txBody>
          <a:bodyPr spcFirstLastPara="1" wrap="square" lIns="0" tIns="0" rIns="0" bIns="0" anchor="ctr" anchorCtr="0">
            <a:noAutofit/>
          </a:bodyPr>
          <a:lstStyle>
            <a:lvl1pPr lvl="0" rtl="0">
              <a:spcBef>
                <a:spcPts val="640"/>
              </a:spcBef>
              <a:spcAft>
                <a:spcPts val="0"/>
              </a:spcAft>
              <a:buSzPts val="3400"/>
              <a:buNone/>
              <a:defRPr sz="3400"/>
            </a:lvl1pPr>
            <a:lvl2pPr lvl="1" rtl="0">
              <a:spcBef>
                <a:spcPts val="560"/>
              </a:spcBef>
              <a:spcAft>
                <a:spcPts val="0"/>
              </a:spcAft>
              <a:buClr>
                <a:schemeClr val="lt1"/>
              </a:buClr>
              <a:buSzPts val="2400"/>
              <a:buNone/>
              <a:defRPr sz="2400" b="1">
                <a:solidFill>
                  <a:schemeClr val="lt1"/>
                </a:solidFill>
              </a:defRPr>
            </a:lvl2pPr>
            <a:lvl3pPr lvl="2" rtl="0">
              <a:spcBef>
                <a:spcPts val="480"/>
              </a:spcBef>
              <a:spcAft>
                <a:spcPts val="0"/>
              </a:spcAft>
              <a:buClr>
                <a:schemeClr val="lt1"/>
              </a:buClr>
              <a:buSzPts val="2400"/>
              <a:buNone/>
              <a:defRPr sz="2400" b="1">
                <a:solidFill>
                  <a:schemeClr val="lt1"/>
                </a:solidFill>
              </a:defRPr>
            </a:lvl3pPr>
            <a:lvl4pPr lvl="3" rtl="0">
              <a:spcBef>
                <a:spcPts val="400"/>
              </a:spcBef>
              <a:spcAft>
                <a:spcPts val="0"/>
              </a:spcAft>
              <a:buClr>
                <a:schemeClr val="lt1"/>
              </a:buClr>
              <a:buSzPts val="2400"/>
              <a:buNone/>
              <a:defRPr sz="2400" b="1">
                <a:solidFill>
                  <a:schemeClr val="lt1"/>
                </a:solidFill>
              </a:defRPr>
            </a:lvl4pPr>
            <a:lvl5pPr lvl="4" rtl="0">
              <a:spcBef>
                <a:spcPts val="400"/>
              </a:spcBef>
              <a:spcAft>
                <a:spcPts val="0"/>
              </a:spcAft>
              <a:buClr>
                <a:schemeClr val="lt1"/>
              </a:buClr>
              <a:buSzPts val="2400"/>
              <a:buNone/>
              <a:defRPr sz="2400" b="1">
                <a:solidFill>
                  <a:schemeClr val="lt1"/>
                </a:solidFill>
              </a:defRPr>
            </a:lvl5pPr>
            <a:lvl6pPr lvl="5" rtl="0">
              <a:spcBef>
                <a:spcPts val="400"/>
              </a:spcBef>
              <a:spcAft>
                <a:spcPts val="0"/>
              </a:spcAft>
              <a:buClr>
                <a:schemeClr val="lt1"/>
              </a:buClr>
              <a:buSzPts val="2400"/>
              <a:buNone/>
              <a:defRPr sz="2400" b="1">
                <a:solidFill>
                  <a:schemeClr val="lt1"/>
                </a:solidFill>
              </a:defRPr>
            </a:lvl6pPr>
            <a:lvl7pPr lvl="6" rtl="0">
              <a:spcBef>
                <a:spcPts val="400"/>
              </a:spcBef>
              <a:spcAft>
                <a:spcPts val="0"/>
              </a:spcAft>
              <a:buClr>
                <a:schemeClr val="lt1"/>
              </a:buClr>
              <a:buSzPts val="2400"/>
              <a:buNone/>
              <a:defRPr sz="2400" b="1">
                <a:solidFill>
                  <a:schemeClr val="lt1"/>
                </a:solidFill>
              </a:defRPr>
            </a:lvl7pPr>
            <a:lvl8pPr lvl="7" rtl="0">
              <a:spcBef>
                <a:spcPts val="400"/>
              </a:spcBef>
              <a:spcAft>
                <a:spcPts val="0"/>
              </a:spcAft>
              <a:buClr>
                <a:schemeClr val="lt1"/>
              </a:buClr>
              <a:buSzPts val="2400"/>
              <a:buNone/>
              <a:defRPr sz="2400" b="1">
                <a:solidFill>
                  <a:schemeClr val="lt1"/>
                </a:solidFill>
              </a:defRPr>
            </a:lvl8pPr>
            <a:lvl9pPr lvl="8" rtl="0">
              <a:spcBef>
                <a:spcPts val="400"/>
              </a:spcBef>
              <a:spcAft>
                <a:spcPts val="0"/>
              </a:spcAft>
              <a:buClr>
                <a:schemeClr val="lt1"/>
              </a:buClr>
              <a:buSzPts val="2400"/>
              <a:buNone/>
              <a:defRPr sz="2400" b="1">
                <a:solidFill>
                  <a:schemeClr val="lt1"/>
                </a:solidFill>
              </a:defRPr>
            </a:lvl9pPr>
          </a:lstStyle>
          <a:p>
            <a:endParaRPr/>
          </a:p>
        </p:txBody>
      </p:sp>
      <p:sp>
        <p:nvSpPr>
          <p:cNvPr id="251" name="Google Shape;251;p16"/>
          <p:cNvSpPr/>
          <p:nvPr/>
        </p:nvSpPr>
        <p:spPr>
          <a:xfrm>
            <a:off x="11122821" y="7029050"/>
            <a:ext cx="1102221" cy="1199763"/>
          </a:xfrm>
          <a:custGeom>
            <a:avLst/>
            <a:gdLst/>
            <a:ahLst/>
            <a:cxnLst/>
            <a:rect l="l" t="t" r="r" b="b"/>
            <a:pathLst>
              <a:path w="1102221" h="1199763" extrusionOk="0">
                <a:moveTo>
                  <a:pt x="0" y="0"/>
                </a:moveTo>
                <a:lnTo>
                  <a:pt x="1102222" y="0"/>
                </a:lnTo>
                <a:lnTo>
                  <a:pt x="1102222" y="1199763"/>
                </a:lnTo>
                <a:lnTo>
                  <a:pt x="0" y="1199763"/>
                </a:lnTo>
                <a:lnTo>
                  <a:pt x="0" y="0"/>
                </a:lnTo>
                <a:close/>
              </a:path>
            </a:pathLst>
          </a:custGeom>
          <a:blipFill rotWithShape="1">
            <a:blip r:embed="rId2">
              <a:alphaModFix/>
            </a:blip>
            <a:stretch>
              <a:fillRect l="-57675" t="-44717" r="-54125" b="-49868"/>
            </a:stretch>
          </a:blipFill>
          <a:ln>
            <a:noFill/>
          </a:ln>
        </p:spPr>
      </p:sp>
      <p:sp>
        <p:nvSpPr>
          <p:cNvPr id="252" name="Google Shape;252;p16"/>
          <p:cNvSpPr/>
          <p:nvPr/>
        </p:nvSpPr>
        <p:spPr>
          <a:xfrm>
            <a:off x="11122821" y="8338878"/>
            <a:ext cx="1102221" cy="1199763"/>
          </a:xfrm>
          <a:custGeom>
            <a:avLst/>
            <a:gdLst/>
            <a:ahLst/>
            <a:cxnLst/>
            <a:rect l="l" t="t" r="r" b="b"/>
            <a:pathLst>
              <a:path w="1102221" h="1199763" extrusionOk="0">
                <a:moveTo>
                  <a:pt x="0" y="0"/>
                </a:moveTo>
                <a:lnTo>
                  <a:pt x="1102222" y="0"/>
                </a:lnTo>
                <a:lnTo>
                  <a:pt x="1102222" y="1199763"/>
                </a:lnTo>
                <a:lnTo>
                  <a:pt x="0" y="1199763"/>
                </a:lnTo>
                <a:lnTo>
                  <a:pt x="0" y="0"/>
                </a:lnTo>
                <a:close/>
              </a:path>
            </a:pathLst>
          </a:custGeom>
          <a:blipFill rotWithShape="1">
            <a:blip r:embed="rId2">
              <a:alphaModFix/>
            </a:blip>
            <a:stretch>
              <a:fillRect l="-57675" t="-44717" r="-54125" b="-49868"/>
            </a:stretch>
          </a:blip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4">
  <p:cSld name="CUSTOM_13">
    <p:spTree>
      <p:nvGrpSpPr>
        <p:cNvPr id="1" name="Shape 253"/>
        <p:cNvGrpSpPr/>
        <p:nvPr/>
      </p:nvGrpSpPr>
      <p:grpSpPr>
        <a:xfrm>
          <a:off x="0" y="0"/>
          <a:ext cx="0" cy="0"/>
          <a:chOff x="0" y="0"/>
          <a:chExt cx="0" cy="0"/>
        </a:xfrm>
      </p:grpSpPr>
      <p:sp>
        <p:nvSpPr>
          <p:cNvPr id="254" name="Google Shape;254;p17"/>
          <p:cNvSpPr txBox="1"/>
          <p:nvPr/>
        </p:nvSpPr>
        <p:spPr>
          <a:xfrm>
            <a:off x="2579990" y="795338"/>
            <a:ext cx="5539200" cy="525000"/>
          </a:xfrm>
          <a:prstGeom prst="rect">
            <a:avLst/>
          </a:prstGeom>
          <a:noFill/>
          <a:ln>
            <a:noFill/>
          </a:ln>
        </p:spPr>
        <p:txBody>
          <a:bodyPr spcFirstLastPara="1" wrap="square" lIns="0" tIns="0" rIns="0" bIns="0" anchor="t" anchorCtr="0">
            <a:spAutoFit/>
          </a:bodyPr>
          <a:lstStyle/>
          <a:p>
            <a:pPr marL="0" marR="0" lvl="0" indent="0" algn="l" rtl="0">
              <a:lnSpc>
                <a:spcPct val="108037"/>
              </a:lnSpc>
              <a:spcBef>
                <a:spcPts val="0"/>
              </a:spcBef>
              <a:spcAft>
                <a:spcPts val="0"/>
              </a:spcAft>
              <a:buNone/>
            </a:pPr>
            <a:r>
              <a:rPr lang="en-US" sz="3409" b="0" i="0" u="none" strike="noStrike" cap="none">
                <a:solidFill>
                  <a:srgbClr val="0DBB89"/>
                </a:solidFill>
                <a:latin typeface="Alata"/>
                <a:ea typeface="Alata"/>
                <a:cs typeface="Alata"/>
                <a:sym typeface="Alata"/>
              </a:rPr>
              <a:t>PRE-ARRIVAL TASKS</a:t>
            </a:r>
            <a:endParaRPr/>
          </a:p>
        </p:txBody>
      </p:sp>
      <p:sp>
        <p:nvSpPr>
          <p:cNvPr id="255" name="Google Shape;255;p17"/>
          <p:cNvSpPr txBox="1"/>
          <p:nvPr/>
        </p:nvSpPr>
        <p:spPr>
          <a:xfrm>
            <a:off x="2579990" y="5733709"/>
            <a:ext cx="6282000" cy="525000"/>
          </a:xfrm>
          <a:prstGeom prst="rect">
            <a:avLst/>
          </a:prstGeom>
          <a:noFill/>
          <a:ln>
            <a:noFill/>
          </a:ln>
        </p:spPr>
        <p:txBody>
          <a:bodyPr spcFirstLastPara="1" wrap="square" lIns="0" tIns="0" rIns="0" bIns="0" anchor="t" anchorCtr="0">
            <a:spAutoFit/>
          </a:bodyPr>
          <a:lstStyle/>
          <a:p>
            <a:pPr marL="0" marR="0" lvl="0" indent="0" algn="l" rtl="0">
              <a:lnSpc>
                <a:spcPct val="108037"/>
              </a:lnSpc>
              <a:spcBef>
                <a:spcPts val="0"/>
              </a:spcBef>
              <a:spcAft>
                <a:spcPts val="0"/>
              </a:spcAft>
              <a:buNone/>
            </a:pPr>
            <a:r>
              <a:rPr lang="en-US" sz="3409" b="0" i="0" u="none" strike="noStrike" cap="none">
                <a:solidFill>
                  <a:srgbClr val="0DBB89"/>
                </a:solidFill>
                <a:latin typeface="Alata"/>
                <a:ea typeface="Alata"/>
                <a:cs typeface="Alata"/>
                <a:sym typeface="Alata"/>
              </a:rPr>
              <a:t>TRAINING &amp; INTEGRATION</a:t>
            </a:r>
            <a:endParaRPr/>
          </a:p>
        </p:txBody>
      </p:sp>
      <p:sp>
        <p:nvSpPr>
          <p:cNvPr id="256" name="Google Shape;256;p17"/>
          <p:cNvSpPr txBox="1"/>
          <p:nvPr/>
        </p:nvSpPr>
        <p:spPr>
          <a:xfrm>
            <a:off x="10181073" y="795338"/>
            <a:ext cx="5539200" cy="525000"/>
          </a:xfrm>
          <a:prstGeom prst="rect">
            <a:avLst/>
          </a:prstGeom>
          <a:noFill/>
          <a:ln>
            <a:noFill/>
          </a:ln>
        </p:spPr>
        <p:txBody>
          <a:bodyPr spcFirstLastPara="1" wrap="square" lIns="0" tIns="0" rIns="0" bIns="0" anchor="t" anchorCtr="0">
            <a:spAutoFit/>
          </a:bodyPr>
          <a:lstStyle/>
          <a:p>
            <a:pPr marL="0" marR="0" lvl="0" indent="0" algn="r" rtl="0">
              <a:lnSpc>
                <a:spcPct val="108037"/>
              </a:lnSpc>
              <a:spcBef>
                <a:spcPts val="0"/>
              </a:spcBef>
              <a:spcAft>
                <a:spcPts val="0"/>
              </a:spcAft>
              <a:buNone/>
            </a:pPr>
            <a:r>
              <a:rPr lang="en-US" sz="3409" b="0" i="0" u="none" strike="noStrike" cap="none">
                <a:solidFill>
                  <a:srgbClr val="0DBB89"/>
                </a:solidFill>
                <a:latin typeface="Alata"/>
                <a:ea typeface="Alata"/>
                <a:cs typeface="Alata"/>
                <a:sym typeface="Alata"/>
              </a:rPr>
              <a:t>ORIENTATION &amp; SETUP</a:t>
            </a:r>
            <a:endParaRPr/>
          </a:p>
        </p:txBody>
      </p:sp>
      <p:sp>
        <p:nvSpPr>
          <p:cNvPr id="257" name="Google Shape;257;p17"/>
          <p:cNvSpPr txBox="1"/>
          <p:nvPr/>
        </p:nvSpPr>
        <p:spPr>
          <a:xfrm>
            <a:off x="10181073" y="5733709"/>
            <a:ext cx="5539200" cy="525000"/>
          </a:xfrm>
          <a:prstGeom prst="rect">
            <a:avLst/>
          </a:prstGeom>
          <a:noFill/>
          <a:ln>
            <a:noFill/>
          </a:ln>
        </p:spPr>
        <p:txBody>
          <a:bodyPr spcFirstLastPara="1" wrap="square" lIns="0" tIns="0" rIns="0" bIns="0" anchor="t" anchorCtr="0">
            <a:spAutoFit/>
          </a:bodyPr>
          <a:lstStyle/>
          <a:p>
            <a:pPr marL="0" marR="0" lvl="0" indent="0" algn="r" rtl="0">
              <a:lnSpc>
                <a:spcPct val="108037"/>
              </a:lnSpc>
              <a:spcBef>
                <a:spcPts val="0"/>
              </a:spcBef>
              <a:spcAft>
                <a:spcPts val="0"/>
              </a:spcAft>
              <a:buNone/>
            </a:pPr>
            <a:r>
              <a:rPr lang="en-US" sz="3409" b="0" i="0" u="none" strike="noStrike" cap="none">
                <a:solidFill>
                  <a:srgbClr val="0DBB89"/>
                </a:solidFill>
                <a:latin typeface="Alata"/>
                <a:ea typeface="Alata"/>
                <a:cs typeface="Alata"/>
                <a:sym typeface="Alata"/>
              </a:rPr>
              <a:t>SUPPORT &amp; FEEDBACK</a:t>
            </a:r>
            <a:endParaRPr/>
          </a:p>
        </p:txBody>
      </p:sp>
      <p:sp>
        <p:nvSpPr>
          <p:cNvPr id="258" name="Google Shape;258;p17"/>
          <p:cNvSpPr/>
          <p:nvPr/>
        </p:nvSpPr>
        <p:spPr>
          <a:xfrm>
            <a:off x="16651883" y="0"/>
            <a:ext cx="2730308" cy="10288692"/>
          </a:xfrm>
          <a:custGeom>
            <a:avLst/>
            <a:gdLst/>
            <a:ahLst/>
            <a:cxnLst/>
            <a:rect l="l" t="t" r="r" b="b"/>
            <a:pathLst>
              <a:path w="718975" h="2709333" extrusionOk="0">
                <a:moveTo>
                  <a:pt x="0" y="0"/>
                </a:moveTo>
                <a:lnTo>
                  <a:pt x="718975" y="0"/>
                </a:lnTo>
                <a:lnTo>
                  <a:pt x="718975" y="2709333"/>
                </a:lnTo>
                <a:lnTo>
                  <a:pt x="0" y="2709333"/>
                </a:lnTo>
                <a:close/>
              </a:path>
            </a:pathLst>
          </a:custGeom>
          <a:solidFill>
            <a:srgbClr val="0DBB89"/>
          </a:solidFill>
          <a:ln>
            <a:noFill/>
          </a:ln>
        </p:spPr>
      </p:sp>
      <p:sp>
        <p:nvSpPr>
          <p:cNvPr id="259" name="Google Shape;259;p17"/>
          <p:cNvSpPr txBox="1"/>
          <p:nvPr/>
        </p:nvSpPr>
        <p:spPr>
          <a:xfrm rot="5400000">
            <a:off x="16480651" y="1562925"/>
            <a:ext cx="1993500" cy="525000"/>
          </a:xfrm>
          <a:prstGeom prst="rect">
            <a:avLst/>
          </a:prstGeom>
          <a:noFill/>
          <a:ln>
            <a:noFill/>
          </a:ln>
        </p:spPr>
        <p:txBody>
          <a:bodyPr spcFirstLastPara="1" wrap="square" lIns="0" tIns="0" rIns="0" bIns="0" anchor="t" anchorCtr="0">
            <a:spAutoFit/>
          </a:bodyPr>
          <a:lstStyle/>
          <a:p>
            <a:pPr marL="0" marR="0" lvl="0" indent="0" algn="l" rtl="0">
              <a:lnSpc>
                <a:spcPct val="108037"/>
              </a:lnSpc>
              <a:spcBef>
                <a:spcPts val="0"/>
              </a:spcBef>
              <a:spcAft>
                <a:spcPts val="0"/>
              </a:spcAft>
              <a:buNone/>
            </a:pPr>
            <a:r>
              <a:rPr lang="en-US" sz="3409" b="0" i="0" u="none" strike="noStrike" cap="none">
                <a:solidFill>
                  <a:srgbClr val="FFFFFF"/>
                </a:solidFill>
                <a:latin typeface="Alata"/>
                <a:ea typeface="Alata"/>
                <a:cs typeface="Alata"/>
                <a:sym typeface="Alata"/>
              </a:rPr>
              <a:t>DAY 1</a:t>
            </a:r>
            <a:endParaRPr/>
          </a:p>
        </p:txBody>
      </p:sp>
      <p:sp>
        <p:nvSpPr>
          <p:cNvPr id="260" name="Google Shape;260;p17"/>
          <p:cNvSpPr txBox="1"/>
          <p:nvPr/>
        </p:nvSpPr>
        <p:spPr>
          <a:xfrm rot="5400000">
            <a:off x="15672687" y="7305110"/>
            <a:ext cx="3607200" cy="525000"/>
          </a:xfrm>
          <a:prstGeom prst="rect">
            <a:avLst/>
          </a:prstGeom>
          <a:noFill/>
          <a:ln>
            <a:noFill/>
          </a:ln>
        </p:spPr>
        <p:txBody>
          <a:bodyPr spcFirstLastPara="1" wrap="square" lIns="0" tIns="0" rIns="0" bIns="0" anchor="t" anchorCtr="0">
            <a:spAutoFit/>
          </a:bodyPr>
          <a:lstStyle/>
          <a:p>
            <a:pPr marL="0" marR="0" lvl="0" indent="0" algn="r" rtl="0">
              <a:lnSpc>
                <a:spcPct val="108037"/>
              </a:lnSpc>
              <a:spcBef>
                <a:spcPts val="0"/>
              </a:spcBef>
              <a:spcAft>
                <a:spcPts val="0"/>
              </a:spcAft>
              <a:buNone/>
            </a:pPr>
            <a:r>
              <a:rPr lang="en-US" sz="3409" b="0" i="0" u="none" strike="noStrike" cap="none">
                <a:solidFill>
                  <a:srgbClr val="FFFFFF"/>
                </a:solidFill>
                <a:latin typeface="Alata"/>
                <a:ea typeface="Alata"/>
                <a:cs typeface="Alata"/>
                <a:sym typeface="Alata"/>
              </a:rPr>
              <a:t>FIRST MONTH</a:t>
            </a:r>
            <a:endParaRPr/>
          </a:p>
        </p:txBody>
      </p:sp>
      <p:sp>
        <p:nvSpPr>
          <p:cNvPr id="261" name="Google Shape;261;p17"/>
          <p:cNvSpPr/>
          <p:nvPr/>
        </p:nvSpPr>
        <p:spPr>
          <a:xfrm>
            <a:off x="-1093743" y="0"/>
            <a:ext cx="2730308" cy="10288692"/>
          </a:xfrm>
          <a:custGeom>
            <a:avLst/>
            <a:gdLst/>
            <a:ahLst/>
            <a:cxnLst/>
            <a:rect l="l" t="t" r="r" b="b"/>
            <a:pathLst>
              <a:path w="718975" h="2709333" extrusionOk="0">
                <a:moveTo>
                  <a:pt x="0" y="0"/>
                </a:moveTo>
                <a:lnTo>
                  <a:pt x="718975" y="0"/>
                </a:lnTo>
                <a:lnTo>
                  <a:pt x="718975" y="2709333"/>
                </a:lnTo>
                <a:lnTo>
                  <a:pt x="0" y="2709333"/>
                </a:lnTo>
                <a:close/>
              </a:path>
            </a:pathLst>
          </a:custGeom>
          <a:solidFill>
            <a:srgbClr val="0DBB89"/>
          </a:solidFill>
          <a:ln>
            <a:noFill/>
          </a:ln>
        </p:spPr>
      </p:sp>
      <p:sp>
        <p:nvSpPr>
          <p:cNvPr id="262" name="Google Shape;262;p17"/>
          <p:cNvSpPr txBox="1"/>
          <p:nvPr/>
        </p:nvSpPr>
        <p:spPr>
          <a:xfrm rot="-5400000">
            <a:off x="-185038" y="8112073"/>
            <a:ext cx="1993500" cy="525000"/>
          </a:xfrm>
          <a:prstGeom prst="rect">
            <a:avLst/>
          </a:prstGeom>
          <a:noFill/>
          <a:ln>
            <a:noFill/>
          </a:ln>
        </p:spPr>
        <p:txBody>
          <a:bodyPr spcFirstLastPara="1" wrap="square" lIns="0" tIns="0" rIns="0" bIns="0" anchor="t" anchorCtr="0">
            <a:spAutoFit/>
          </a:bodyPr>
          <a:lstStyle/>
          <a:p>
            <a:pPr marL="0" marR="0" lvl="0" indent="0" algn="l" rtl="0">
              <a:lnSpc>
                <a:spcPct val="108037"/>
              </a:lnSpc>
              <a:spcBef>
                <a:spcPts val="0"/>
              </a:spcBef>
              <a:spcAft>
                <a:spcPts val="0"/>
              </a:spcAft>
              <a:buNone/>
            </a:pPr>
            <a:r>
              <a:rPr lang="en-US" sz="3409" b="0" i="0" u="none" strike="noStrike" cap="none">
                <a:solidFill>
                  <a:srgbClr val="FFFFFF"/>
                </a:solidFill>
                <a:latin typeface="Alata"/>
                <a:ea typeface="Alata"/>
                <a:cs typeface="Alata"/>
                <a:sym typeface="Alata"/>
              </a:rPr>
              <a:t>WEEK 1</a:t>
            </a:r>
            <a:endParaRPr/>
          </a:p>
        </p:txBody>
      </p:sp>
      <p:sp>
        <p:nvSpPr>
          <p:cNvPr id="263" name="Google Shape;263;p17"/>
          <p:cNvSpPr txBox="1"/>
          <p:nvPr/>
        </p:nvSpPr>
        <p:spPr>
          <a:xfrm rot="-5400000">
            <a:off x="-990774" y="2369888"/>
            <a:ext cx="3607200" cy="525000"/>
          </a:xfrm>
          <a:prstGeom prst="rect">
            <a:avLst/>
          </a:prstGeom>
          <a:noFill/>
          <a:ln>
            <a:noFill/>
          </a:ln>
        </p:spPr>
        <p:txBody>
          <a:bodyPr spcFirstLastPara="1" wrap="square" lIns="0" tIns="0" rIns="0" bIns="0" anchor="t" anchorCtr="0">
            <a:spAutoFit/>
          </a:bodyPr>
          <a:lstStyle/>
          <a:p>
            <a:pPr marL="0" marR="0" lvl="0" indent="0" algn="r" rtl="0">
              <a:lnSpc>
                <a:spcPct val="108037"/>
              </a:lnSpc>
              <a:spcBef>
                <a:spcPts val="0"/>
              </a:spcBef>
              <a:spcAft>
                <a:spcPts val="0"/>
              </a:spcAft>
              <a:buNone/>
            </a:pPr>
            <a:r>
              <a:rPr lang="en-US" sz="3409" b="0" i="0" u="none" strike="noStrike" cap="none">
                <a:solidFill>
                  <a:srgbClr val="FFFFFF"/>
                </a:solidFill>
                <a:latin typeface="Alata"/>
                <a:ea typeface="Alata"/>
                <a:cs typeface="Alata"/>
                <a:sym typeface="Alata"/>
              </a:rPr>
              <a:t>PRE-ARRIVAL</a:t>
            </a:r>
            <a:endParaRPr/>
          </a:p>
        </p:txBody>
      </p:sp>
      <p:cxnSp>
        <p:nvCxnSpPr>
          <p:cNvPr id="264" name="Google Shape;264;p17"/>
          <p:cNvCxnSpPr/>
          <p:nvPr/>
        </p:nvCxnSpPr>
        <p:spPr>
          <a:xfrm>
            <a:off x="-778501" y="5143500"/>
            <a:ext cx="19845000" cy="0"/>
          </a:xfrm>
          <a:prstGeom prst="straightConnector1">
            <a:avLst/>
          </a:prstGeom>
          <a:noFill/>
          <a:ln w="38100" cap="flat" cmpd="sng">
            <a:solidFill>
              <a:srgbClr val="0DBB89"/>
            </a:solidFill>
            <a:prstDash val="solid"/>
            <a:round/>
            <a:headEnd type="none" w="sm" len="sm"/>
            <a:tailEnd type="none" w="sm" len="sm"/>
          </a:ln>
        </p:spPr>
      </p:cxnSp>
      <p:cxnSp>
        <p:nvCxnSpPr>
          <p:cNvPr id="265" name="Google Shape;265;p17"/>
          <p:cNvCxnSpPr/>
          <p:nvPr/>
        </p:nvCxnSpPr>
        <p:spPr>
          <a:xfrm rot="10800000">
            <a:off x="9144000" y="-6486885"/>
            <a:ext cx="0" cy="19845000"/>
          </a:xfrm>
          <a:prstGeom prst="straightConnector1">
            <a:avLst/>
          </a:prstGeom>
          <a:noFill/>
          <a:ln w="38100" cap="flat" cmpd="sng">
            <a:solidFill>
              <a:srgbClr val="0DBB89"/>
            </a:solidFill>
            <a:prstDash val="solid"/>
            <a:round/>
            <a:headEnd type="none" w="sm" len="sm"/>
            <a:tailEnd type="none" w="sm" len="sm"/>
          </a:ln>
        </p:spPr>
      </p:cxnSp>
      <p:sp>
        <p:nvSpPr>
          <p:cNvPr id="266" name="Google Shape;266;p17"/>
          <p:cNvSpPr txBox="1">
            <a:spLocks noGrp="1"/>
          </p:cNvSpPr>
          <p:nvPr>
            <p:ph type="body" idx="1"/>
          </p:nvPr>
        </p:nvSpPr>
        <p:spPr>
          <a:xfrm>
            <a:off x="2603025" y="1480250"/>
            <a:ext cx="6000600" cy="737100"/>
          </a:xfrm>
          <a:prstGeom prst="rect">
            <a:avLst/>
          </a:prstGeom>
          <a:noFill/>
          <a:ln>
            <a:noFill/>
          </a:ln>
        </p:spPr>
        <p:txBody>
          <a:bodyPr spcFirstLastPara="1" wrap="square" lIns="0" tIns="0" rIns="0" bIns="0" anchor="t" anchorCtr="0">
            <a:noAutofit/>
          </a:bodyPr>
          <a:lstStyle>
            <a:lvl1pPr marL="457200" marR="0" lvl="0"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67" name="Google Shape;267;p17"/>
          <p:cNvSpPr txBox="1">
            <a:spLocks noGrp="1"/>
          </p:cNvSpPr>
          <p:nvPr>
            <p:ph type="body" idx="2"/>
          </p:nvPr>
        </p:nvSpPr>
        <p:spPr>
          <a:xfrm>
            <a:off x="2603025" y="2588900"/>
            <a:ext cx="6000600" cy="737100"/>
          </a:xfrm>
          <a:prstGeom prst="rect">
            <a:avLst/>
          </a:prstGeom>
          <a:noFill/>
          <a:ln>
            <a:noFill/>
          </a:ln>
        </p:spPr>
        <p:txBody>
          <a:bodyPr spcFirstLastPara="1" wrap="square" lIns="0" tIns="0" rIns="0" bIns="0" anchor="t" anchorCtr="0">
            <a:noAutofit/>
          </a:bodyPr>
          <a:lstStyle>
            <a:lvl1pPr marL="457200" marR="0" lvl="0"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68" name="Google Shape;268;p17"/>
          <p:cNvSpPr txBox="1">
            <a:spLocks noGrp="1"/>
          </p:cNvSpPr>
          <p:nvPr>
            <p:ph type="body" idx="3"/>
          </p:nvPr>
        </p:nvSpPr>
        <p:spPr>
          <a:xfrm>
            <a:off x="2603025" y="3697550"/>
            <a:ext cx="6000600" cy="737100"/>
          </a:xfrm>
          <a:prstGeom prst="rect">
            <a:avLst/>
          </a:prstGeom>
          <a:noFill/>
          <a:ln>
            <a:noFill/>
          </a:ln>
        </p:spPr>
        <p:txBody>
          <a:bodyPr spcFirstLastPara="1" wrap="square" lIns="0" tIns="0" rIns="0" bIns="0" anchor="t" anchorCtr="0">
            <a:noAutofit/>
          </a:bodyPr>
          <a:lstStyle>
            <a:lvl1pPr marL="457200" marR="0" lvl="0"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69" name="Google Shape;269;p17"/>
          <p:cNvSpPr txBox="1">
            <a:spLocks noGrp="1"/>
          </p:cNvSpPr>
          <p:nvPr>
            <p:ph type="body" idx="4"/>
          </p:nvPr>
        </p:nvSpPr>
        <p:spPr>
          <a:xfrm>
            <a:off x="9627450" y="1480250"/>
            <a:ext cx="6000600" cy="737100"/>
          </a:xfrm>
          <a:prstGeom prst="rect">
            <a:avLst/>
          </a:prstGeom>
          <a:noFill/>
          <a:ln>
            <a:noFill/>
          </a:ln>
        </p:spPr>
        <p:txBody>
          <a:bodyPr spcFirstLastPara="1" wrap="square" lIns="0" tIns="0" rIns="0" bIns="0" anchor="t" anchorCtr="0">
            <a:noAutofit/>
          </a:bodyPr>
          <a:lstStyle>
            <a:lvl1pPr marL="457200" marR="0" lvl="0"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70" name="Google Shape;270;p17"/>
          <p:cNvSpPr txBox="1">
            <a:spLocks noGrp="1"/>
          </p:cNvSpPr>
          <p:nvPr>
            <p:ph type="body" idx="5"/>
          </p:nvPr>
        </p:nvSpPr>
        <p:spPr>
          <a:xfrm>
            <a:off x="9627450" y="2588900"/>
            <a:ext cx="6000600" cy="737100"/>
          </a:xfrm>
          <a:prstGeom prst="rect">
            <a:avLst/>
          </a:prstGeom>
          <a:noFill/>
          <a:ln>
            <a:noFill/>
          </a:ln>
        </p:spPr>
        <p:txBody>
          <a:bodyPr spcFirstLastPara="1" wrap="square" lIns="0" tIns="0" rIns="0" bIns="0" anchor="t" anchorCtr="0">
            <a:noAutofit/>
          </a:bodyPr>
          <a:lstStyle>
            <a:lvl1pPr marL="457200" marR="0" lvl="0"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71" name="Google Shape;271;p17"/>
          <p:cNvSpPr txBox="1">
            <a:spLocks noGrp="1"/>
          </p:cNvSpPr>
          <p:nvPr>
            <p:ph type="body" idx="6"/>
          </p:nvPr>
        </p:nvSpPr>
        <p:spPr>
          <a:xfrm>
            <a:off x="9627450" y="3697550"/>
            <a:ext cx="6000600" cy="737100"/>
          </a:xfrm>
          <a:prstGeom prst="rect">
            <a:avLst/>
          </a:prstGeom>
          <a:noFill/>
          <a:ln>
            <a:noFill/>
          </a:ln>
        </p:spPr>
        <p:txBody>
          <a:bodyPr spcFirstLastPara="1" wrap="square" lIns="0" tIns="0" rIns="0" bIns="0" anchor="t" anchorCtr="0">
            <a:noAutofit/>
          </a:bodyPr>
          <a:lstStyle>
            <a:lvl1pPr marL="457200" marR="0" lvl="0"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72" name="Google Shape;272;p17"/>
          <p:cNvSpPr txBox="1">
            <a:spLocks noGrp="1"/>
          </p:cNvSpPr>
          <p:nvPr>
            <p:ph type="body" idx="7"/>
          </p:nvPr>
        </p:nvSpPr>
        <p:spPr>
          <a:xfrm>
            <a:off x="2603025" y="6508200"/>
            <a:ext cx="6000600" cy="737100"/>
          </a:xfrm>
          <a:prstGeom prst="rect">
            <a:avLst/>
          </a:prstGeom>
          <a:noFill/>
          <a:ln>
            <a:noFill/>
          </a:ln>
        </p:spPr>
        <p:txBody>
          <a:bodyPr spcFirstLastPara="1" wrap="square" lIns="0" tIns="0" rIns="0" bIns="0" anchor="t" anchorCtr="0">
            <a:noAutofit/>
          </a:bodyPr>
          <a:lstStyle>
            <a:lvl1pPr marL="457200" marR="0" lvl="0"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73" name="Google Shape;273;p17"/>
          <p:cNvSpPr txBox="1">
            <a:spLocks noGrp="1"/>
          </p:cNvSpPr>
          <p:nvPr>
            <p:ph type="body" idx="8"/>
          </p:nvPr>
        </p:nvSpPr>
        <p:spPr>
          <a:xfrm>
            <a:off x="2603025" y="7616850"/>
            <a:ext cx="6000600" cy="737100"/>
          </a:xfrm>
          <a:prstGeom prst="rect">
            <a:avLst/>
          </a:prstGeom>
          <a:noFill/>
          <a:ln>
            <a:noFill/>
          </a:ln>
        </p:spPr>
        <p:txBody>
          <a:bodyPr spcFirstLastPara="1" wrap="square" lIns="0" tIns="0" rIns="0" bIns="0" anchor="t" anchorCtr="0">
            <a:noAutofit/>
          </a:bodyPr>
          <a:lstStyle>
            <a:lvl1pPr marL="457200" marR="0" lvl="0"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74" name="Google Shape;274;p17"/>
          <p:cNvSpPr txBox="1">
            <a:spLocks noGrp="1"/>
          </p:cNvSpPr>
          <p:nvPr>
            <p:ph type="body" idx="9"/>
          </p:nvPr>
        </p:nvSpPr>
        <p:spPr>
          <a:xfrm>
            <a:off x="2603025" y="8725500"/>
            <a:ext cx="6000600" cy="737100"/>
          </a:xfrm>
          <a:prstGeom prst="rect">
            <a:avLst/>
          </a:prstGeom>
          <a:noFill/>
          <a:ln>
            <a:noFill/>
          </a:ln>
        </p:spPr>
        <p:txBody>
          <a:bodyPr spcFirstLastPara="1" wrap="square" lIns="0" tIns="0" rIns="0" bIns="0" anchor="t" anchorCtr="0">
            <a:noAutofit/>
          </a:bodyPr>
          <a:lstStyle>
            <a:lvl1pPr marL="457200" marR="0" lvl="0"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75" name="Google Shape;275;p17"/>
          <p:cNvSpPr txBox="1">
            <a:spLocks noGrp="1"/>
          </p:cNvSpPr>
          <p:nvPr>
            <p:ph type="body" idx="13"/>
          </p:nvPr>
        </p:nvSpPr>
        <p:spPr>
          <a:xfrm>
            <a:off x="9627450" y="6508200"/>
            <a:ext cx="6000600" cy="737100"/>
          </a:xfrm>
          <a:prstGeom prst="rect">
            <a:avLst/>
          </a:prstGeom>
          <a:noFill/>
          <a:ln>
            <a:noFill/>
          </a:ln>
        </p:spPr>
        <p:txBody>
          <a:bodyPr spcFirstLastPara="1" wrap="square" lIns="0" tIns="0" rIns="0" bIns="0" anchor="t" anchorCtr="0">
            <a:noAutofit/>
          </a:bodyPr>
          <a:lstStyle>
            <a:lvl1pPr marL="457200" marR="0" lvl="0"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76" name="Google Shape;276;p17"/>
          <p:cNvSpPr txBox="1">
            <a:spLocks noGrp="1"/>
          </p:cNvSpPr>
          <p:nvPr>
            <p:ph type="body" idx="14"/>
          </p:nvPr>
        </p:nvSpPr>
        <p:spPr>
          <a:xfrm>
            <a:off x="9627450" y="7616850"/>
            <a:ext cx="6000600" cy="737100"/>
          </a:xfrm>
          <a:prstGeom prst="rect">
            <a:avLst/>
          </a:prstGeom>
          <a:noFill/>
          <a:ln>
            <a:noFill/>
          </a:ln>
        </p:spPr>
        <p:txBody>
          <a:bodyPr spcFirstLastPara="1" wrap="square" lIns="0" tIns="0" rIns="0" bIns="0" anchor="t" anchorCtr="0">
            <a:noAutofit/>
          </a:bodyPr>
          <a:lstStyle>
            <a:lvl1pPr marL="457200" marR="0" lvl="0"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77" name="Google Shape;277;p17"/>
          <p:cNvSpPr txBox="1">
            <a:spLocks noGrp="1"/>
          </p:cNvSpPr>
          <p:nvPr>
            <p:ph type="body" idx="15"/>
          </p:nvPr>
        </p:nvSpPr>
        <p:spPr>
          <a:xfrm>
            <a:off x="9627450" y="8725500"/>
            <a:ext cx="6000600" cy="737100"/>
          </a:xfrm>
          <a:prstGeom prst="rect">
            <a:avLst/>
          </a:prstGeom>
          <a:noFill/>
          <a:ln>
            <a:noFill/>
          </a:ln>
        </p:spPr>
        <p:txBody>
          <a:bodyPr spcFirstLastPara="1" wrap="square" lIns="0" tIns="0" rIns="0" bIns="0" anchor="t" anchorCtr="0">
            <a:noAutofit/>
          </a:bodyPr>
          <a:lstStyle>
            <a:lvl1pPr marL="457200" marR="0" lvl="0"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15">
  <p:cSld name="CUSTOM_14">
    <p:spTree>
      <p:nvGrpSpPr>
        <p:cNvPr id="1" name="Shape 278"/>
        <p:cNvGrpSpPr/>
        <p:nvPr/>
      </p:nvGrpSpPr>
      <p:grpSpPr>
        <a:xfrm>
          <a:off x="0" y="0"/>
          <a:ext cx="0" cy="0"/>
          <a:chOff x="0" y="0"/>
          <a:chExt cx="0" cy="0"/>
        </a:xfrm>
      </p:grpSpPr>
      <p:grpSp>
        <p:nvGrpSpPr>
          <p:cNvPr id="279" name="Google Shape;279;p18"/>
          <p:cNvGrpSpPr/>
          <p:nvPr/>
        </p:nvGrpSpPr>
        <p:grpSpPr>
          <a:xfrm>
            <a:off x="-759103" y="6697490"/>
            <a:ext cx="19806335" cy="3589532"/>
            <a:chOff x="0" y="-47625"/>
            <a:chExt cx="5216449" cy="945385"/>
          </a:xfrm>
        </p:grpSpPr>
        <p:sp>
          <p:nvSpPr>
            <p:cNvPr id="280" name="Google Shape;280;p18"/>
            <p:cNvSpPr/>
            <p:nvPr/>
          </p:nvSpPr>
          <p:spPr>
            <a:xfrm>
              <a:off x="0" y="0"/>
              <a:ext cx="5216449" cy="897760"/>
            </a:xfrm>
            <a:custGeom>
              <a:avLst/>
              <a:gdLst/>
              <a:ahLst/>
              <a:cxnLst/>
              <a:rect l="l" t="t" r="r" b="b"/>
              <a:pathLst>
                <a:path w="5216449" h="897760" extrusionOk="0">
                  <a:moveTo>
                    <a:pt x="0" y="0"/>
                  </a:moveTo>
                  <a:lnTo>
                    <a:pt x="5216449" y="0"/>
                  </a:lnTo>
                  <a:lnTo>
                    <a:pt x="5216449" y="897760"/>
                  </a:lnTo>
                  <a:lnTo>
                    <a:pt x="0" y="897760"/>
                  </a:lnTo>
                  <a:close/>
                </a:path>
              </a:pathLst>
            </a:custGeom>
            <a:solidFill>
              <a:srgbClr val="0DBB89"/>
            </a:solidFill>
            <a:ln>
              <a:noFill/>
            </a:ln>
          </p:spPr>
        </p:sp>
        <p:sp>
          <p:nvSpPr>
            <p:cNvPr id="281" name="Google Shape;281;p18"/>
            <p:cNvSpPr txBox="1"/>
            <p:nvPr/>
          </p:nvSpPr>
          <p:spPr>
            <a:xfrm>
              <a:off x="0" y="-47625"/>
              <a:ext cx="5216400" cy="945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82;p18"/>
          <p:cNvGrpSpPr/>
          <p:nvPr/>
        </p:nvGrpSpPr>
        <p:grpSpPr>
          <a:xfrm>
            <a:off x="-759103" y="6401810"/>
            <a:ext cx="19806335" cy="266542"/>
            <a:chOff x="0" y="-47625"/>
            <a:chExt cx="5216449" cy="70200"/>
          </a:xfrm>
        </p:grpSpPr>
        <p:sp>
          <p:nvSpPr>
            <p:cNvPr id="283" name="Google Shape;283;p18"/>
            <p:cNvSpPr/>
            <p:nvPr/>
          </p:nvSpPr>
          <p:spPr>
            <a:xfrm>
              <a:off x="0" y="0"/>
              <a:ext cx="5216449" cy="22530"/>
            </a:xfrm>
            <a:custGeom>
              <a:avLst/>
              <a:gdLst/>
              <a:ahLst/>
              <a:cxnLst/>
              <a:rect l="l" t="t" r="r" b="b"/>
              <a:pathLst>
                <a:path w="5216449" h="22530" extrusionOk="0">
                  <a:moveTo>
                    <a:pt x="0" y="0"/>
                  </a:moveTo>
                  <a:lnTo>
                    <a:pt x="5216449" y="0"/>
                  </a:lnTo>
                  <a:lnTo>
                    <a:pt x="5216449" y="22530"/>
                  </a:lnTo>
                  <a:lnTo>
                    <a:pt x="0" y="22530"/>
                  </a:lnTo>
                  <a:close/>
                </a:path>
              </a:pathLst>
            </a:custGeom>
            <a:solidFill>
              <a:srgbClr val="0DBB89"/>
            </a:solidFill>
            <a:ln>
              <a:noFill/>
            </a:ln>
          </p:spPr>
        </p:sp>
        <p:sp>
          <p:nvSpPr>
            <p:cNvPr id="284" name="Google Shape;284;p18"/>
            <p:cNvSpPr txBox="1"/>
            <p:nvPr/>
          </p:nvSpPr>
          <p:spPr>
            <a:xfrm>
              <a:off x="0" y="-47625"/>
              <a:ext cx="5216400" cy="702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5" name="Google Shape;285;p18"/>
          <p:cNvSpPr/>
          <p:nvPr/>
        </p:nvSpPr>
        <p:spPr>
          <a:xfrm>
            <a:off x="1480283" y="-136329"/>
            <a:ext cx="15327434" cy="10287000"/>
          </a:xfrm>
          <a:custGeom>
            <a:avLst/>
            <a:gdLst/>
            <a:ahLst/>
            <a:cxnLst/>
            <a:rect l="l" t="t" r="r" b="b"/>
            <a:pathLst>
              <a:path w="15327434" h="10287000" extrusionOk="0">
                <a:moveTo>
                  <a:pt x="0" y="0"/>
                </a:moveTo>
                <a:lnTo>
                  <a:pt x="15327434" y="0"/>
                </a:lnTo>
                <a:lnTo>
                  <a:pt x="15327434" y="10287000"/>
                </a:lnTo>
                <a:lnTo>
                  <a:pt x="0" y="10287000"/>
                </a:lnTo>
                <a:lnTo>
                  <a:pt x="0" y="0"/>
                </a:lnTo>
                <a:close/>
              </a:path>
            </a:pathLst>
          </a:custGeom>
          <a:blipFill rotWithShape="1">
            <a:blip r:embed="rId2">
              <a:alphaModFix/>
            </a:blip>
            <a:stretch>
              <a:fillRect l="-34437" t="-15539" r="-39648" b="-7778"/>
            </a:stretch>
          </a:blipFill>
          <a:ln>
            <a:noFill/>
          </a:ln>
        </p:spPr>
      </p:sp>
      <p:sp>
        <p:nvSpPr>
          <p:cNvPr id="286" name="Google Shape;286;p18"/>
          <p:cNvSpPr/>
          <p:nvPr/>
        </p:nvSpPr>
        <p:spPr>
          <a:xfrm>
            <a:off x="5654499" y="1334317"/>
            <a:ext cx="1510839" cy="1486116"/>
          </a:xfrm>
          <a:custGeom>
            <a:avLst/>
            <a:gdLst/>
            <a:ahLst/>
            <a:cxnLst/>
            <a:rect l="l" t="t" r="r" b="b"/>
            <a:pathLst>
              <a:path w="1510839" h="1486116" extrusionOk="0">
                <a:moveTo>
                  <a:pt x="0" y="0"/>
                </a:moveTo>
                <a:lnTo>
                  <a:pt x="1510839" y="0"/>
                </a:lnTo>
                <a:lnTo>
                  <a:pt x="1510839" y="1486116"/>
                </a:lnTo>
                <a:lnTo>
                  <a:pt x="0" y="1486116"/>
                </a:lnTo>
                <a:lnTo>
                  <a:pt x="0" y="0"/>
                </a:lnTo>
                <a:close/>
              </a:path>
            </a:pathLst>
          </a:custGeom>
          <a:blipFill rotWithShape="1">
            <a:blip r:embed="rId3">
              <a:alphaModFix/>
            </a:blip>
            <a:stretch>
              <a:fillRect/>
            </a:stretch>
          </a:blipFill>
          <a:ln>
            <a:noFill/>
          </a:ln>
        </p:spPr>
      </p:sp>
      <p:sp>
        <p:nvSpPr>
          <p:cNvPr id="287" name="Google Shape;287;p18"/>
          <p:cNvSpPr/>
          <p:nvPr/>
        </p:nvSpPr>
        <p:spPr>
          <a:xfrm>
            <a:off x="5801322" y="4471747"/>
            <a:ext cx="1301096" cy="1270343"/>
          </a:xfrm>
          <a:custGeom>
            <a:avLst/>
            <a:gdLst/>
            <a:ahLst/>
            <a:cxnLst/>
            <a:rect l="l" t="t" r="r" b="b"/>
            <a:pathLst>
              <a:path w="1301096" h="1270343" extrusionOk="0">
                <a:moveTo>
                  <a:pt x="0" y="0"/>
                </a:moveTo>
                <a:lnTo>
                  <a:pt x="1301096" y="0"/>
                </a:lnTo>
                <a:lnTo>
                  <a:pt x="1301096" y="1270343"/>
                </a:lnTo>
                <a:lnTo>
                  <a:pt x="0" y="1270343"/>
                </a:lnTo>
                <a:lnTo>
                  <a:pt x="0" y="0"/>
                </a:lnTo>
                <a:close/>
              </a:path>
            </a:pathLst>
          </a:custGeom>
          <a:blipFill rotWithShape="1">
            <a:blip r:embed="rId4">
              <a:alphaModFix/>
            </a:blip>
            <a:stretch>
              <a:fillRect/>
            </a:stretch>
          </a:blipFill>
          <a:ln>
            <a:noFill/>
          </a:ln>
        </p:spPr>
      </p:sp>
      <p:sp>
        <p:nvSpPr>
          <p:cNvPr id="288" name="Google Shape;288;p18"/>
          <p:cNvSpPr/>
          <p:nvPr/>
        </p:nvSpPr>
        <p:spPr>
          <a:xfrm>
            <a:off x="11040274" y="1449859"/>
            <a:ext cx="1414483" cy="1255032"/>
          </a:xfrm>
          <a:custGeom>
            <a:avLst/>
            <a:gdLst/>
            <a:ahLst/>
            <a:cxnLst/>
            <a:rect l="l" t="t" r="r" b="b"/>
            <a:pathLst>
              <a:path w="1414483" h="1255032" extrusionOk="0">
                <a:moveTo>
                  <a:pt x="0" y="0"/>
                </a:moveTo>
                <a:lnTo>
                  <a:pt x="1414482" y="0"/>
                </a:lnTo>
                <a:lnTo>
                  <a:pt x="1414482" y="1255032"/>
                </a:lnTo>
                <a:lnTo>
                  <a:pt x="0" y="1255032"/>
                </a:lnTo>
                <a:lnTo>
                  <a:pt x="0" y="0"/>
                </a:lnTo>
                <a:close/>
              </a:path>
            </a:pathLst>
          </a:custGeom>
          <a:blipFill rotWithShape="1">
            <a:blip r:embed="rId5">
              <a:alphaModFix/>
            </a:blip>
            <a:stretch>
              <a:fillRect/>
            </a:stretch>
          </a:blipFill>
          <a:ln>
            <a:noFill/>
          </a:ln>
        </p:spPr>
      </p:sp>
      <p:sp>
        <p:nvSpPr>
          <p:cNvPr id="289" name="Google Shape;289;p18"/>
          <p:cNvSpPr/>
          <p:nvPr/>
        </p:nvSpPr>
        <p:spPr>
          <a:xfrm>
            <a:off x="11110803" y="4600559"/>
            <a:ext cx="1273423" cy="1085883"/>
          </a:xfrm>
          <a:custGeom>
            <a:avLst/>
            <a:gdLst/>
            <a:ahLst/>
            <a:cxnLst/>
            <a:rect l="l" t="t" r="r" b="b"/>
            <a:pathLst>
              <a:path w="1273423" h="1085883" extrusionOk="0">
                <a:moveTo>
                  <a:pt x="0" y="0"/>
                </a:moveTo>
                <a:lnTo>
                  <a:pt x="1273424" y="0"/>
                </a:lnTo>
                <a:lnTo>
                  <a:pt x="1273424" y="1085882"/>
                </a:lnTo>
                <a:lnTo>
                  <a:pt x="0" y="1085882"/>
                </a:lnTo>
                <a:lnTo>
                  <a:pt x="0" y="0"/>
                </a:lnTo>
                <a:close/>
              </a:path>
            </a:pathLst>
          </a:custGeom>
          <a:blipFill rotWithShape="1">
            <a:blip r:embed="rId6">
              <a:alphaModFix/>
            </a:blip>
            <a:stretch>
              <a:fillRect/>
            </a:stretch>
          </a:blipFill>
          <a:ln>
            <a:noFill/>
          </a:ln>
        </p:spPr>
      </p:sp>
      <p:sp>
        <p:nvSpPr>
          <p:cNvPr id="290" name="Google Shape;290;p18"/>
          <p:cNvSpPr txBox="1">
            <a:spLocks noGrp="1"/>
          </p:cNvSpPr>
          <p:nvPr>
            <p:ph type="subTitle" idx="1"/>
          </p:nvPr>
        </p:nvSpPr>
        <p:spPr>
          <a:xfrm>
            <a:off x="4013150" y="2751675"/>
            <a:ext cx="4793700" cy="573000"/>
          </a:xfrm>
          <a:prstGeom prst="rect">
            <a:avLst/>
          </a:prstGeom>
        </p:spPr>
        <p:txBody>
          <a:bodyPr spcFirstLastPara="1" wrap="square" lIns="0" tIns="0" rIns="0" bIns="0" anchor="t" anchorCtr="0">
            <a:noAutofit/>
          </a:bodyPr>
          <a:lstStyle>
            <a:lvl1pPr lvl="0" algn="ctr" rtl="0">
              <a:spcBef>
                <a:spcPts val="640"/>
              </a:spcBef>
              <a:spcAft>
                <a:spcPts val="0"/>
              </a:spcAft>
              <a:buSzPts val="4400"/>
              <a:buFont typeface="Alata"/>
              <a:buNone/>
              <a:defRPr sz="4400">
                <a:latin typeface="Alata"/>
                <a:ea typeface="Alata"/>
                <a:cs typeface="Alata"/>
                <a:sym typeface="Alata"/>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291" name="Google Shape;291;p18"/>
          <p:cNvSpPr txBox="1">
            <a:spLocks noGrp="1"/>
          </p:cNvSpPr>
          <p:nvPr>
            <p:ph type="body" idx="2"/>
          </p:nvPr>
        </p:nvSpPr>
        <p:spPr>
          <a:xfrm>
            <a:off x="4013000" y="3631975"/>
            <a:ext cx="4793700" cy="879000"/>
          </a:xfrm>
          <a:prstGeom prst="rect">
            <a:avLst/>
          </a:prstGeom>
          <a:noFill/>
          <a:ln>
            <a:noFill/>
          </a:ln>
        </p:spPr>
        <p:txBody>
          <a:bodyPr spcFirstLastPara="1" wrap="square" lIns="0" tIns="0" rIns="0" bIns="0" anchor="t" anchorCtr="0">
            <a:noAutofit/>
          </a:bodyPr>
          <a:lstStyle>
            <a:lvl1pPr marL="457200" marR="0" lvl="0"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92" name="Google Shape;292;p18"/>
          <p:cNvSpPr txBox="1">
            <a:spLocks noGrp="1"/>
          </p:cNvSpPr>
          <p:nvPr>
            <p:ph type="subTitle" idx="3"/>
          </p:nvPr>
        </p:nvSpPr>
        <p:spPr>
          <a:xfrm>
            <a:off x="4055100" y="5822375"/>
            <a:ext cx="4793700" cy="573000"/>
          </a:xfrm>
          <a:prstGeom prst="rect">
            <a:avLst/>
          </a:prstGeom>
        </p:spPr>
        <p:txBody>
          <a:bodyPr spcFirstLastPara="1" wrap="square" lIns="0" tIns="0" rIns="0" bIns="0" anchor="t" anchorCtr="0">
            <a:noAutofit/>
          </a:bodyPr>
          <a:lstStyle>
            <a:lvl1pPr lvl="0" algn="ctr" rtl="0">
              <a:spcBef>
                <a:spcPts val="640"/>
              </a:spcBef>
              <a:spcAft>
                <a:spcPts val="0"/>
              </a:spcAft>
              <a:buSzPts val="4400"/>
              <a:buFont typeface="Alata"/>
              <a:buNone/>
              <a:defRPr sz="4400">
                <a:latin typeface="Alata"/>
                <a:ea typeface="Alata"/>
                <a:cs typeface="Alata"/>
                <a:sym typeface="Alata"/>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293" name="Google Shape;293;p18"/>
          <p:cNvSpPr txBox="1">
            <a:spLocks noGrp="1"/>
          </p:cNvSpPr>
          <p:nvPr>
            <p:ph type="body" idx="4"/>
          </p:nvPr>
        </p:nvSpPr>
        <p:spPr>
          <a:xfrm>
            <a:off x="4055037" y="6702675"/>
            <a:ext cx="4793700" cy="879000"/>
          </a:xfrm>
          <a:prstGeom prst="rect">
            <a:avLst/>
          </a:prstGeom>
          <a:noFill/>
          <a:ln>
            <a:noFill/>
          </a:ln>
        </p:spPr>
        <p:txBody>
          <a:bodyPr spcFirstLastPara="1" wrap="square" lIns="0" tIns="0" rIns="0" bIns="0" anchor="t" anchorCtr="0">
            <a:noAutofit/>
          </a:bodyPr>
          <a:lstStyle>
            <a:lvl1pPr marL="457200" marR="0" lvl="0"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94" name="Google Shape;294;p18"/>
          <p:cNvSpPr txBox="1">
            <a:spLocks noGrp="1"/>
          </p:cNvSpPr>
          <p:nvPr>
            <p:ph type="subTitle" idx="5"/>
          </p:nvPr>
        </p:nvSpPr>
        <p:spPr>
          <a:xfrm>
            <a:off x="9350775" y="2751675"/>
            <a:ext cx="4793700" cy="573000"/>
          </a:xfrm>
          <a:prstGeom prst="rect">
            <a:avLst/>
          </a:prstGeom>
        </p:spPr>
        <p:txBody>
          <a:bodyPr spcFirstLastPara="1" wrap="square" lIns="0" tIns="0" rIns="0" bIns="0" anchor="t" anchorCtr="0">
            <a:noAutofit/>
          </a:bodyPr>
          <a:lstStyle>
            <a:lvl1pPr lvl="0" algn="ctr" rtl="0">
              <a:spcBef>
                <a:spcPts val="640"/>
              </a:spcBef>
              <a:spcAft>
                <a:spcPts val="0"/>
              </a:spcAft>
              <a:buSzPts val="4400"/>
              <a:buFont typeface="Alata"/>
              <a:buNone/>
              <a:defRPr sz="4400">
                <a:latin typeface="Alata"/>
                <a:ea typeface="Alata"/>
                <a:cs typeface="Alata"/>
                <a:sym typeface="Alata"/>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295" name="Google Shape;295;p18"/>
          <p:cNvSpPr txBox="1">
            <a:spLocks noGrp="1"/>
          </p:cNvSpPr>
          <p:nvPr>
            <p:ph type="body" idx="6"/>
          </p:nvPr>
        </p:nvSpPr>
        <p:spPr>
          <a:xfrm>
            <a:off x="9350625" y="3631975"/>
            <a:ext cx="4793700" cy="879000"/>
          </a:xfrm>
          <a:prstGeom prst="rect">
            <a:avLst/>
          </a:prstGeom>
          <a:noFill/>
          <a:ln>
            <a:noFill/>
          </a:ln>
        </p:spPr>
        <p:txBody>
          <a:bodyPr spcFirstLastPara="1" wrap="square" lIns="0" tIns="0" rIns="0" bIns="0" anchor="t" anchorCtr="0">
            <a:noAutofit/>
          </a:bodyPr>
          <a:lstStyle>
            <a:lvl1pPr marL="457200" marR="0" lvl="0"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296" name="Google Shape;296;p18"/>
          <p:cNvSpPr txBox="1">
            <a:spLocks noGrp="1"/>
          </p:cNvSpPr>
          <p:nvPr>
            <p:ph type="subTitle" idx="7"/>
          </p:nvPr>
        </p:nvSpPr>
        <p:spPr>
          <a:xfrm>
            <a:off x="9350663" y="5822375"/>
            <a:ext cx="4793700" cy="573000"/>
          </a:xfrm>
          <a:prstGeom prst="rect">
            <a:avLst/>
          </a:prstGeom>
        </p:spPr>
        <p:txBody>
          <a:bodyPr spcFirstLastPara="1" wrap="square" lIns="0" tIns="0" rIns="0" bIns="0" anchor="t" anchorCtr="0">
            <a:noAutofit/>
          </a:bodyPr>
          <a:lstStyle>
            <a:lvl1pPr lvl="0" algn="ctr" rtl="0">
              <a:spcBef>
                <a:spcPts val="640"/>
              </a:spcBef>
              <a:spcAft>
                <a:spcPts val="0"/>
              </a:spcAft>
              <a:buSzPts val="4400"/>
              <a:buFont typeface="Alata"/>
              <a:buNone/>
              <a:defRPr sz="4400">
                <a:latin typeface="Alata"/>
                <a:ea typeface="Alata"/>
                <a:cs typeface="Alata"/>
                <a:sym typeface="Alata"/>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297" name="Google Shape;297;p18"/>
          <p:cNvSpPr txBox="1">
            <a:spLocks noGrp="1"/>
          </p:cNvSpPr>
          <p:nvPr>
            <p:ph type="body" idx="8"/>
          </p:nvPr>
        </p:nvSpPr>
        <p:spPr>
          <a:xfrm>
            <a:off x="9350600" y="6702675"/>
            <a:ext cx="4793700" cy="879000"/>
          </a:xfrm>
          <a:prstGeom prst="rect">
            <a:avLst/>
          </a:prstGeom>
          <a:noFill/>
          <a:ln>
            <a:noFill/>
          </a:ln>
        </p:spPr>
        <p:txBody>
          <a:bodyPr spcFirstLastPara="1" wrap="square" lIns="0" tIns="0" rIns="0" bIns="0" anchor="t" anchorCtr="0">
            <a:noAutofit/>
          </a:bodyPr>
          <a:lstStyle>
            <a:lvl1pPr marL="457200" marR="0" lvl="0"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ctr" rtl="0">
              <a:lnSpc>
                <a:spcPct val="85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6">
  <p:cSld name="CUSTOM_15">
    <p:bg>
      <p:bgPr>
        <a:solidFill>
          <a:srgbClr val="0DBB89"/>
        </a:solidFill>
        <a:effectLst/>
      </p:bgPr>
    </p:bg>
    <p:spTree>
      <p:nvGrpSpPr>
        <p:cNvPr id="1" name="Shape 298"/>
        <p:cNvGrpSpPr/>
        <p:nvPr/>
      </p:nvGrpSpPr>
      <p:grpSpPr>
        <a:xfrm>
          <a:off x="0" y="0"/>
          <a:ext cx="0" cy="0"/>
          <a:chOff x="0" y="0"/>
          <a:chExt cx="0" cy="0"/>
        </a:xfrm>
      </p:grpSpPr>
      <p:pic>
        <p:nvPicPr>
          <p:cNvPr id="299" name="Google Shape;299;p19"/>
          <p:cNvPicPr preferRelativeResize="0"/>
          <p:nvPr/>
        </p:nvPicPr>
        <p:blipFill rotWithShape="1">
          <a:blip r:embed="rId2">
            <a:alphaModFix/>
          </a:blip>
          <a:srcRect t="4097" b="3617"/>
          <a:stretch/>
        </p:blipFill>
        <p:spPr>
          <a:xfrm>
            <a:off x="12105025" y="0"/>
            <a:ext cx="11134326" cy="10286999"/>
          </a:xfrm>
          <a:prstGeom prst="rect">
            <a:avLst/>
          </a:prstGeom>
          <a:noFill/>
          <a:ln>
            <a:noFill/>
          </a:ln>
        </p:spPr>
      </p:pic>
      <p:grpSp>
        <p:nvGrpSpPr>
          <p:cNvPr id="300" name="Google Shape;300;p19"/>
          <p:cNvGrpSpPr/>
          <p:nvPr/>
        </p:nvGrpSpPr>
        <p:grpSpPr>
          <a:xfrm>
            <a:off x="-1230459" y="1253552"/>
            <a:ext cx="12136791" cy="7562851"/>
            <a:chOff x="0" y="-47625"/>
            <a:chExt cx="3196500" cy="1991849"/>
          </a:xfrm>
        </p:grpSpPr>
        <p:sp>
          <p:nvSpPr>
            <p:cNvPr id="301" name="Google Shape;301;p19"/>
            <p:cNvSpPr/>
            <p:nvPr/>
          </p:nvSpPr>
          <p:spPr>
            <a:xfrm>
              <a:off x="0" y="0"/>
              <a:ext cx="3196392" cy="1944224"/>
            </a:xfrm>
            <a:custGeom>
              <a:avLst/>
              <a:gdLst/>
              <a:ahLst/>
              <a:cxnLst/>
              <a:rect l="l" t="t" r="r" b="b"/>
              <a:pathLst>
                <a:path w="3196392" h="1944224" extrusionOk="0">
                  <a:moveTo>
                    <a:pt x="15948" y="0"/>
                  </a:moveTo>
                  <a:lnTo>
                    <a:pt x="3180444" y="0"/>
                  </a:lnTo>
                  <a:cubicBezTo>
                    <a:pt x="3184673" y="0"/>
                    <a:pt x="3188730" y="1680"/>
                    <a:pt x="3191720" y="4671"/>
                  </a:cubicBezTo>
                  <a:cubicBezTo>
                    <a:pt x="3194711" y="7662"/>
                    <a:pt x="3196392" y="11718"/>
                    <a:pt x="3196392" y="15948"/>
                  </a:cubicBezTo>
                  <a:lnTo>
                    <a:pt x="3196392" y="1928276"/>
                  </a:lnTo>
                  <a:cubicBezTo>
                    <a:pt x="3196392" y="1932505"/>
                    <a:pt x="3194711" y="1936562"/>
                    <a:pt x="3191720" y="1939553"/>
                  </a:cubicBezTo>
                  <a:cubicBezTo>
                    <a:pt x="3188730" y="1942543"/>
                    <a:pt x="3184673" y="1944224"/>
                    <a:pt x="3180444" y="1944224"/>
                  </a:cubicBezTo>
                  <a:lnTo>
                    <a:pt x="15948" y="1944224"/>
                  </a:lnTo>
                  <a:cubicBezTo>
                    <a:pt x="11718" y="1944224"/>
                    <a:pt x="7662" y="1942543"/>
                    <a:pt x="4671" y="1939553"/>
                  </a:cubicBezTo>
                  <a:cubicBezTo>
                    <a:pt x="1680" y="1936562"/>
                    <a:pt x="0" y="1932505"/>
                    <a:pt x="0" y="1928276"/>
                  </a:cubicBezTo>
                  <a:lnTo>
                    <a:pt x="0" y="15948"/>
                  </a:lnTo>
                  <a:cubicBezTo>
                    <a:pt x="0" y="11718"/>
                    <a:pt x="1680" y="7662"/>
                    <a:pt x="4671" y="4671"/>
                  </a:cubicBezTo>
                  <a:cubicBezTo>
                    <a:pt x="7662" y="1680"/>
                    <a:pt x="11718" y="0"/>
                    <a:pt x="15948" y="0"/>
                  </a:cubicBezTo>
                  <a:close/>
                </a:path>
              </a:pathLst>
            </a:custGeom>
            <a:solidFill>
              <a:srgbClr val="000000">
                <a:alpha val="0"/>
              </a:srgbClr>
            </a:solidFill>
            <a:ln w="666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p:nvPr/>
          </p:nvSpPr>
          <p:spPr>
            <a:xfrm>
              <a:off x="0" y="-47625"/>
              <a:ext cx="3196500" cy="19917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19"/>
          <p:cNvGrpSpPr/>
          <p:nvPr/>
        </p:nvGrpSpPr>
        <p:grpSpPr>
          <a:xfrm>
            <a:off x="-966609" y="1512901"/>
            <a:ext cx="11608676" cy="7044149"/>
            <a:chOff x="0" y="-47625"/>
            <a:chExt cx="3057409" cy="1855237"/>
          </a:xfrm>
        </p:grpSpPr>
        <p:sp>
          <p:nvSpPr>
            <p:cNvPr id="304" name="Google Shape;304;p19"/>
            <p:cNvSpPr/>
            <p:nvPr/>
          </p:nvSpPr>
          <p:spPr>
            <a:xfrm>
              <a:off x="0" y="0"/>
              <a:ext cx="3057409" cy="1807612"/>
            </a:xfrm>
            <a:custGeom>
              <a:avLst/>
              <a:gdLst/>
              <a:ahLst/>
              <a:cxnLst/>
              <a:rect l="l" t="t" r="r" b="b"/>
              <a:pathLst>
                <a:path w="3057409" h="1807612" extrusionOk="0">
                  <a:moveTo>
                    <a:pt x="16673" y="0"/>
                  </a:moveTo>
                  <a:lnTo>
                    <a:pt x="3040736" y="0"/>
                  </a:lnTo>
                  <a:cubicBezTo>
                    <a:pt x="3045158" y="0"/>
                    <a:pt x="3049399" y="1757"/>
                    <a:pt x="3052525" y="4883"/>
                  </a:cubicBezTo>
                  <a:cubicBezTo>
                    <a:pt x="3055652" y="8010"/>
                    <a:pt x="3057409" y="12251"/>
                    <a:pt x="3057409" y="16673"/>
                  </a:cubicBezTo>
                  <a:lnTo>
                    <a:pt x="3057409" y="1790939"/>
                  </a:lnTo>
                  <a:cubicBezTo>
                    <a:pt x="3057409" y="1795361"/>
                    <a:pt x="3055652" y="1799602"/>
                    <a:pt x="3052525" y="1802728"/>
                  </a:cubicBezTo>
                  <a:cubicBezTo>
                    <a:pt x="3049399" y="1805855"/>
                    <a:pt x="3045158" y="1807612"/>
                    <a:pt x="3040736" y="1807612"/>
                  </a:cubicBezTo>
                  <a:lnTo>
                    <a:pt x="16673" y="1807612"/>
                  </a:lnTo>
                  <a:cubicBezTo>
                    <a:pt x="12251" y="1807612"/>
                    <a:pt x="8010" y="1805855"/>
                    <a:pt x="4883" y="1802728"/>
                  </a:cubicBezTo>
                  <a:cubicBezTo>
                    <a:pt x="1757" y="1799602"/>
                    <a:pt x="0" y="1795361"/>
                    <a:pt x="0" y="1790939"/>
                  </a:cubicBezTo>
                  <a:lnTo>
                    <a:pt x="0" y="16673"/>
                  </a:lnTo>
                  <a:cubicBezTo>
                    <a:pt x="0" y="12251"/>
                    <a:pt x="1757" y="8010"/>
                    <a:pt x="4883" y="4883"/>
                  </a:cubicBezTo>
                  <a:cubicBezTo>
                    <a:pt x="8010" y="1757"/>
                    <a:pt x="12251" y="0"/>
                    <a:pt x="16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txBox="1"/>
            <p:nvPr/>
          </p:nvSpPr>
          <p:spPr>
            <a:xfrm>
              <a:off x="0" y="-47625"/>
              <a:ext cx="3057300" cy="18552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6" name="Google Shape;306;p19"/>
          <p:cNvSpPr>
            <a:spLocks noGrp="1"/>
          </p:cNvSpPr>
          <p:nvPr>
            <p:ph type="pic" idx="2"/>
          </p:nvPr>
        </p:nvSpPr>
        <p:spPr>
          <a:xfrm>
            <a:off x="12095825" y="3807725"/>
            <a:ext cx="2602500" cy="2602500"/>
          </a:xfrm>
          <a:prstGeom prst="ellipse">
            <a:avLst/>
          </a:prstGeom>
          <a:noFill/>
          <a:ln>
            <a:noFill/>
          </a:ln>
        </p:spPr>
      </p:sp>
      <p:sp>
        <p:nvSpPr>
          <p:cNvPr id="307" name="Google Shape;307;p19"/>
          <p:cNvSpPr>
            <a:spLocks noGrp="1"/>
          </p:cNvSpPr>
          <p:nvPr>
            <p:ph type="pic" idx="3"/>
          </p:nvPr>
        </p:nvSpPr>
        <p:spPr>
          <a:xfrm>
            <a:off x="12095825" y="7045850"/>
            <a:ext cx="2602500" cy="2602500"/>
          </a:xfrm>
          <a:prstGeom prst="ellipse">
            <a:avLst/>
          </a:prstGeom>
          <a:noFill/>
          <a:ln>
            <a:noFill/>
          </a:ln>
        </p:spPr>
      </p:sp>
      <p:sp>
        <p:nvSpPr>
          <p:cNvPr id="308" name="Google Shape;308;p19"/>
          <p:cNvSpPr>
            <a:spLocks noGrp="1"/>
          </p:cNvSpPr>
          <p:nvPr>
            <p:ph type="pic" idx="4"/>
          </p:nvPr>
        </p:nvSpPr>
        <p:spPr>
          <a:xfrm>
            <a:off x="12095825" y="373000"/>
            <a:ext cx="2602500" cy="2602500"/>
          </a:xfrm>
          <a:prstGeom prst="ellipse">
            <a:avLst/>
          </a:prstGeom>
          <a:noFill/>
          <a:ln>
            <a:noFill/>
          </a:ln>
        </p:spPr>
      </p:sp>
      <p:sp>
        <p:nvSpPr>
          <p:cNvPr id="309" name="Google Shape;309;p19"/>
          <p:cNvSpPr txBox="1">
            <a:spLocks noGrp="1"/>
          </p:cNvSpPr>
          <p:nvPr>
            <p:ph type="subTitle" idx="1"/>
          </p:nvPr>
        </p:nvSpPr>
        <p:spPr>
          <a:xfrm>
            <a:off x="14806350" y="1131475"/>
            <a:ext cx="3267000" cy="369300"/>
          </a:xfrm>
          <a:prstGeom prst="rect">
            <a:avLst/>
          </a:prstGeom>
        </p:spPr>
        <p:txBody>
          <a:bodyPr spcFirstLastPara="1" wrap="square" lIns="0" tIns="0" rIns="0" bIns="0" anchor="t" anchorCtr="0">
            <a:noAutofit/>
          </a:bodyPr>
          <a:lstStyle>
            <a:lvl1pPr lvl="0" algn="ctr" rtl="0">
              <a:spcBef>
                <a:spcPts val="640"/>
              </a:spcBef>
              <a:spcAft>
                <a:spcPts val="0"/>
              </a:spcAft>
              <a:buSzPts val="3050"/>
              <a:buNone/>
              <a:defRPr sz="3050" b="1"/>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10" name="Google Shape;310;p19"/>
          <p:cNvSpPr txBox="1">
            <a:spLocks noGrp="1"/>
          </p:cNvSpPr>
          <p:nvPr>
            <p:ph type="subTitle" idx="5"/>
          </p:nvPr>
        </p:nvSpPr>
        <p:spPr>
          <a:xfrm>
            <a:off x="14806363" y="1627050"/>
            <a:ext cx="3267000" cy="369300"/>
          </a:xfrm>
          <a:prstGeom prst="rect">
            <a:avLst/>
          </a:prstGeom>
        </p:spPr>
        <p:txBody>
          <a:bodyPr spcFirstLastPara="1" wrap="square" lIns="0" tIns="0" rIns="0" bIns="0" anchor="t" anchorCtr="0">
            <a:noAutofit/>
          </a:bodyPr>
          <a:lstStyle>
            <a:lvl1pPr lvl="0" algn="ctr" rtl="0">
              <a:spcBef>
                <a:spcPts val="640"/>
              </a:spcBef>
              <a:spcAft>
                <a:spcPts val="0"/>
              </a:spcAft>
              <a:buClr>
                <a:srgbClr val="0DBB89"/>
              </a:buClr>
              <a:buSzPts val="1950"/>
              <a:buNone/>
              <a:defRPr sz="1950" b="1">
                <a:solidFill>
                  <a:srgbClr val="0DBB89"/>
                </a:solidFill>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11" name="Google Shape;311;p19"/>
          <p:cNvSpPr txBox="1">
            <a:spLocks noGrp="1"/>
          </p:cNvSpPr>
          <p:nvPr>
            <p:ph type="subTitle" idx="6"/>
          </p:nvPr>
        </p:nvSpPr>
        <p:spPr>
          <a:xfrm>
            <a:off x="14806363" y="1958793"/>
            <a:ext cx="3267000" cy="369300"/>
          </a:xfrm>
          <a:prstGeom prst="rect">
            <a:avLst/>
          </a:prstGeom>
        </p:spPr>
        <p:txBody>
          <a:bodyPr spcFirstLastPara="1" wrap="square" lIns="0" tIns="0" rIns="0" bIns="0" anchor="t" anchorCtr="0">
            <a:noAutofit/>
          </a:bodyPr>
          <a:lstStyle>
            <a:lvl1pPr lvl="0" algn="ctr" rtl="0">
              <a:spcBef>
                <a:spcPts val="640"/>
              </a:spcBef>
              <a:spcAft>
                <a:spcPts val="0"/>
              </a:spcAft>
              <a:buSzPts val="1950"/>
              <a:buNone/>
              <a:defRPr sz="195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12" name="Google Shape;312;p19"/>
          <p:cNvSpPr txBox="1">
            <a:spLocks noGrp="1"/>
          </p:cNvSpPr>
          <p:nvPr>
            <p:ph type="subTitle" idx="7"/>
          </p:nvPr>
        </p:nvSpPr>
        <p:spPr>
          <a:xfrm>
            <a:off x="14806350" y="4510663"/>
            <a:ext cx="3267000" cy="369300"/>
          </a:xfrm>
          <a:prstGeom prst="rect">
            <a:avLst/>
          </a:prstGeom>
        </p:spPr>
        <p:txBody>
          <a:bodyPr spcFirstLastPara="1" wrap="square" lIns="0" tIns="0" rIns="0" bIns="0" anchor="t" anchorCtr="0">
            <a:noAutofit/>
          </a:bodyPr>
          <a:lstStyle>
            <a:lvl1pPr lvl="0" algn="ctr" rtl="0">
              <a:spcBef>
                <a:spcPts val="640"/>
              </a:spcBef>
              <a:spcAft>
                <a:spcPts val="0"/>
              </a:spcAft>
              <a:buSzPts val="3050"/>
              <a:buNone/>
              <a:defRPr sz="3050" b="1"/>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13" name="Google Shape;313;p19"/>
          <p:cNvSpPr txBox="1">
            <a:spLocks noGrp="1"/>
          </p:cNvSpPr>
          <p:nvPr>
            <p:ph type="subTitle" idx="8"/>
          </p:nvPr>
        </p:nvSpPr>
        <p:spPr>
          <a:xfrm>
            <a:off x="14806363" y="5006238"/>
            <a:ext cx="3267000" cy="369300"/>
          </a:xfrm>
          <a:prstGeom prst="rect">
            <a:avLst/>
          </a:prstGeom>
        </p:spPr>
        <p:txBody>
          <a:bodyPr spcFirstLastPara="1" wrap="square" lIns="0" tIns="0" rIns="0" bIns="0" anchor="t" anchorCtr="0">
            <a:noAutofit/>
          </a:bodyPr>
          <a:lstStyle>
            <a:lvl1pPr lvl="0" algn="ctr" rtl="0">
              <a:spcBef>
                <a:spcPts val="640"/>
              </a:spcBef>
              <a:spcAft>
                <a:spcPts val="0"/>
              </a:spcAft>
              <a:buClr>
                <a:srgbClr val="0DBB89"/>
              </a:buClr>
              <a:buSzPts val="1950"/>
              <a:buNone/>
              <a:defRPr sz="1950" b="1">
                <a:solidFill>
                  <a:srgbClr val="0DBB89"/>
                </a:solidFill>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14" name="Google Shape;314;p19"/>
          <p:cNvSpPr txBox="1">
            <a:spLocks noGrp="1"/>
          </p:cNvSpPr>
          <p:nvPr>
            <p:ph type="subTitle" idx="9"/>
          </p:nvPr>
        </p:nvSpPr>
        <p:spPr>
          <a:xfrm>
            <a:off x="14806363" y="5337980"/>
            <a:ext cx="3267000" cy="369300"/>
          </a:xfrm>
          <a:prstGeom prst="rect">
            <a:avLst/>
          </a:prstGeom>
        </p:spPr>
        <p:txBody>
          <a:bodyPr spcFirstLastPara="1" wrap="square" lIns="0" tIns="0" rIns="0" bIns="0" anchor="t" anchorCtr="0">
            <a:noAutofit/>
          </a:bodyPr>
          <a:lstStyle>
            <a:lvl1pPr lvl="0" algn="ctr" rtl="0">
              <a:spcBef>
                <a:spcPts val="640"/>
              </a:spcBef>
              <a:spcAft>
                <a:spcPts val="0"/>
              </a:spcAft>
              <a:buSzPts val="1950"/>
              <a:buNone/>
              <a:defRPr sz="195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15" name="Google Shape;315;p19"/>
          <p:cNvSpPr txBox="1">
            <a:spLocks noGrp="1"/>
          </p:cNvSpPr>
          <p:nvPr>
            <p:ph type="subTitle" idx="13"/>
          </p:nvPr>
        </p:nvSpPr>
        <p:spPr>
          <a:xfrm>
            <a:off x="14806350" y="7748788"/>
            <a:ext cx="3267000" cy="369300"/>
          </a:xfrm>
          <a:prstGeom prst="rect">
            <a:avLst/>
          </a:prstGeom>
        </p:spPr>
        <p:txBody>
          <a:bodyPr spcFirstLastPara="1" wrap="square" lIns="0" tIns="0" rIns="0" bIns="0" anchor="t" anchorCtr="0">
            <a:noAutofit/>
          </a:bodyPr>
          <a:lstStyle>
            <a:lvl1pPr lvl="0" algn="ctr" rtl="0">
              <a:spcBef>
                <a:spcPts val="640"/>
              </a:spcBef>
              <a:spcAft>
                <a:spcPts val="0"/>
              </a:spcAft>
              <a:buSzPts val="3050"/>
              <a:buNone/>
              <a:defRPr sz="3050" b="1"/>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16" name="Google Shape;316;p19"/>
          <p:cNvSpPr txBox="1">
            <a:spLocks noGrp="1"/>
          </p:cNvSpPr>
          <p:nvPr>
            <p:ph type="subTitle" idx="14"/>
          </p:nvPr>
        </p:nvSpPr>
        <p:spPr>
          <a:xfrm>
            <a:off x="14806363" y="8244363"/>
            <a:ext cx="3267000" cy="369300"/>
          </a:xfrm>
          <a:prstGeom prst="rect">
            <a:avLst/>
          </a:prstGeom>
        </p:spPr>
        <p:txBody>
          <a:bodyPr spcFirstLastPara="1" wrap="square" lIns="0" tIns="0" rIns="0" bIns="0" anchor="t" anchorCtr="0">
            <a:noAutofit/>
          </a:bodyPr>
          <a:lstStyle>
            <a:lvl1pPr lvl="0" algn="ctr" rtl="0">
              <a:spcBef>
                <a:spcPts val="640"/>
              </a:spcBef>
              <a:spcAft>
                <a:spcPts val="0"/>
              </a:spcAft>
              <a:buClr>
                <a:srgbClr val="0DBB89"/>
              </a:buClr>
              <a:buSzPts val="1950"/>
              <a:buNone/>
              <a:defRPr sz="1950" b="1">
                <a:solidFill>
                  <a:srgbClr val="0DBB89"/>
                </a:solidFill>
              </a:defRPr>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17" name="Google Shape;317;p19"/>
          <p:cNvSpPr txBox="1">
            <a:spLocks noGrp="1"/>
          </p:cNvSpPr>
          <p:nvPr>
            <p:ph type="subTitle" idx="15"/>
          </p:nvPr>
        </p:nvSpPr>
        <p:spPr>
          <a:xfrm>
            <a:off x="14806363" y="8576105"/>
            <a:ext cx="3267000" cy="369300"/>
          </a:xfrm>
          <a:prstGeom prst="rect">
            <a:avLst/>
          </a:prstGeom>
        </p:spPr>
        <p:txBody>
          <a:bodyPr spcFirstLastPara="1" wrap="square" lIns="0" tIns="0" rIns="0" bIns="0" anchor="t" anchorCtr="0">
            <a:noAutofit/>
          </a:bodyPr>
          <a:lstStyle>
            <a:lvl1pPr lvl="0" algn="ctr" rtl="0">
              <a:spcBef>
                <a:spcPts val="640"/>
              </a:spcBef>
              <a:spcAft>
                <a:spcPts val="0"/>
              </a:spcAft>
              <a:buSzPts val="1950"/>
              <a:buNone/>
              <a:defRPr sz="195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18" name="Google Shape;318;p19"/>
          <p:cNvSpPr txBox="1">
            <a:spLocks noGrp="1"/>
          </p:cNvSpPr>
          <p:nvPr>
            <p:ph type="body" idx="16"/>
          </p:nvPr>
        </p:nvSpPr>
        <p:spPr>
          <a:xfrm>
            <a:off x="1028700" y="2398425"/>
            <a:ext cx="8813700" cy="5273100"/>
          </a:xfrm>
          <a:prstGeom prst="rect">
            <a:avLst/>
          </a:prstGeom>
          <a:noFill/>
          <a:ln>
            <a:noFill/>
          </a:ln>
        </p:spPr>
        <p:txBody>
          <a:bodyPr spcFirstLastPara="1" wrap="square" lIns="0" tIns="0" rIns="0" bIns="0" anchor="ctr" anchorCtr="0">
            <a:noAutofit/>
          </a:bodyPr>
          <a:lstStyle>
            <a:lvl1pPr marL="457200" marR="0" lvl="0" indent="-454025" rtl="0">
              <a:lnSpc>
                <a:spcPct val="155000"/>
              </a:lnSpc>
              <a:spcBef>
                <a:spcPts val="640"/>
              </a:spcBef>
              <a:spcAft>
                <a:spcPts val="0"/>
              </a:spcAft>
              <a:buSzPts val="3550"/>
              <a:buFont typeface="Lato"/>
              <a:buChar char="•"/>
              <a:defRPr sz="3550" i="0" u="none" strike="noStrike" cap="none">
                <a:latin typeface="Lato"/>
                <a:ea typeface="Lato"/>
                <a:cs typeface="Lato"/>
                <a:sym typeface="Lato"/>
              </a:defRPr>
            </a:lvl1pPr>
            <a:lvl2pPr marL="914400" marR="0" lvl="1" indent="-454025" rtl="0">
              <a:lnSpc>
                <a:spcPct val="155000"/>
              </a:lnSpc>
              <a:spcBef>
                <a:spcPts val="640"/>
              </a:spcBef>
              <a:spcAft>
                <a:spcPts val="0"/>
              </a:spcAft>
              <a:buSzPts val="3550"/>
              <a:buFont typeface="Lato"/>
              <a:buChar char="–"/>
              <a:defRPr sz="3550" i="0" u="none" strike="noStrike" cap="none">
                <a:latin typeface="Lato"/>
                <a:ea typeface="Lato"/>
                <a:cs typeface="Lato"/>
                <a:sym typeface="Lato"/>
              </a:defRPr>
            </a:lvl2pPr>
            <a:lvl3pPr marL="1371600" marR="0" lvl="2" indent="-454025" rtl="0">
              <a:lnSpc>
                <a:spcPct val="155000"/>
              </a:lnSpc>
              <a:spcBef>
                <a:spcPts val="640"/>
              </a:spcBef>
              <a:spcAft>
                <a:spcPts val="0"/>
              </a:spcAft>
              <a:buSzPts val="3550"/>
              <a:buFont typeface="Lato"/>
              <a:buChar char="•"/>
              <a:defRPr sz="3550" i="0" u="none" strike="noStrike" cap="none">
                <a:latin typeface="Lato"/>
                <a:ea typeface="Lato"/>
                <a:cs typeface="Lato"/>
                <a:sym typeface="Lato"/>
              </a:defRPr>
            </a:lvl3pPr>
            <a:lvl4pPr marL="1828800" marR="0" lvl="3" indent="-454025" rtl="0">
              <a:lnSpc>
                <a:spcPct val="155000"/>
              </a:lnSpc>
              <a:spcBef>
                <a:spcPts val="640"/>
              </a:spcBef>
              <a:spcAft>
                <a:spcPts val="0"/>
              </a:spcAft>
              <a:buSzPts val="3550"/>
              <a:buFont typeface="Lato"/>
              <a:buChar char="–"/>
              <a:defRPr sz="3550" i="0" u="none" strike="noStrike" cap="none">
                <a:latin typeface="Lato"/>
                <a:ea typeface="Lato"/>
                <a:cs typeface="Lato"/>
                <a:sym typeface="Lato"/>
              </a:defRPr>
            </a:lvl4pPr>
            <a:lvl5pPr marL="2286000" marR="0" lvl="4" indent="-454025" rtl="0">
              <a:lnSpc>
                <a:spcPct val="155000"/>
              </a:lnSpc>
              <a:spcBef>
                <a:spcPts val="640"/>
              </a:spcBef>
              <a:spcAft>
                <a:spcPts val="0"/>
              </a:spcAft>
              <a:buSzPts val="3550"/>
              <a:buFont typeface="Lato"/>
              <a:buChar char="»"/>
              <a:defRPr sz="3550" i="0" u="none" strike="noStrike" cap="none">
                <a:latin typeface="Lato"/>
                <a:ea typeface="Lato"/>
                <a:cs typeface="Lato"/>
                <a:sym typeface="Lato"/>
              </a:defRPr>
            </a:lvl5pPr>
            <a:lvl6pPr marL="2743200" marR="0" lvl="5" indent="-454025" rtl="0">
              <a:lnSpc>
                <a:spcPct val="155000"/>
              </a:lnSpc>
              <a:spcBef>
                <a:spcPts val="640"/>
              </a:spcBef>
              <a:spcAft>
                <a:spcPts val="0"/>
              </a:spcAft>
              <a:buSzPts val="3550"/>
              <a:buFont typeface="Lato"/>
              <a:buChar char="•"/>
              <a:defRPr sz="3550" i="0" u="none" strike="noStrike" cap="none">
                <a:latin typeface="Lato"/>
                <a:ea typeface="Lato"/>
                <a:cs typeface="Lato"/>
                <a:sym typeface="Lato"/>
              </a:defRPr>
            </a:lvl6pPr>
            <a:lvl7pPr marL="3200400" marR="0" lvl="6" indent="-454025" rtl="0">
              <a:lnSpc>
                <a:spcPct val="155000"/>
              </a:lnSpc>
              <a:spcBef>
                <a:spcPts val="640"/>
              </a:spcBef>
              <a:spcAft>
                <a:spcPts val="0"/>
              </a:spcAft>
              <a:buSzPts val="3550"/>
              <a:buFont typeface="Lato"/>
              <a:buChar char="•"/>
              <a:defRPr sz="3550" i="0" u="none" strike="noStrike" cap="none">
                <a:latin typeface="Lato"/>
                <a:ea typeface="Lato"/>
                <a:cs typeface="Lato"/>
                <a:sym typeface="Lato"/>
              </a:defRPr>
            </a:lvl7pPr>
            <a:lvl8pPr marL="3657600" marR="0" lvl="7" indent="-454025" rtl="0">
              <a:lnSpc>
                <a:spcPct val="155000"/>
              </a:lnSpc>
              <a:spcBef>
                <a:spcPts val="640"/>
              </a:spcBef>
              <a:spcAft>
                <a:spcPts val="0"/>
              </a:spcAft>
              <a:buSzPts val="3550"/>
              <a:buFont typeface="Lato"/>
              <a:buChar char="•"/>
              <a:defRPr sz="3550" i="0" u="none" strike="noStrike" cap="none">
                <a:latin typeface="Lato"/>
                <a:ea typeface="Lato"/>
                <a:cs typeface="Lato"/>
                <a:sym typeface="Lato"/>
              </a:defRPr>
            </a:lvl8pPr>
            <a:lvl9pPr marL="4114800" marR="0" lvl="8" indent="-454025" rtl="0">
              <a:lnSpc>
                <a:spcPct val="155000"/>
              </a:lnSpc>
              <a:spcBef>
                <a:spcPts val="640"/>
              </a:spcBef>
              <a:spcAft>
                <a:spcPts val="0"/>
              </a:spcAft>
              <a:buSzPts val="3550"/>
              <a:buFont typeface="Lato"/>
              <a:buChar char="•"/>
              <a:defRPr sz="3550" i="0" u="none" strike="noStrike" cap="none">
                <a:latin typeface="Lato"/>
                <a:ea typeface="Lato"/>
                <a:cs typeface="Lato"/>
                <a:sym typeface="La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7">
  <p:cSld name="CUSTOM_16">
    <p:bg>
      <p:bgPr>
        <a:solidFill>
          <a:srgbClr val="0DBB89"/>
        </a:solidFill>
        <a:effectLst/>
      </p:bgPr>
    </p:bg>
    <p:spTree>
      <p:nvGrpSpPr>
        <p:cNvPr id="1" name="Shape 319"/>
        <p:cNvGrpSpPr/>
        <p:nvPr/>
      </p:nvGrpSpPr>
      <p:grpSpPr>
        <a:xfrm>
          <a:off x="0" y="0"/>
          <a:ext cx="0" cy="0"/>
          <a:chOff x="0" y="0"/>
          <a:chExt cx="0" cy="0"/>
        </a:xfrm>
      </p:grpSpPr>
      <p:sp>
        <p:nvSpPr>
          <p:cNvPr id="320" name="Google Shape;320;p20"/>
          <p:cNvSpPr/>
          <p:nvPr/>
        </p:nvSpPr>
        <p:spPr>
          <a:xfrm>
            <a:off x="-1143000" y="0"/>
            <a:ext cx="20574000" cy="205740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txBox="1">
            <a:spLocks noGrp="1"/>
          </p:cNvSpPr>
          <p:nvPr>
            <p:ph type="subTitle" idx="1"/>
          </p:nvPr>
        </p:nvSpPr>
        <p:spPr>
          <a:xfrm>
            <a:off x="6201450" y="951900"/>
            <a:ext cx="5885100" cy="369300"/>
          </a:xfrm>
          <a:prstGeom prst="rect">
            <a:avLst/>
          </a:prstGeom>
        </p:spPr>
        <p:txBody>
          <a:bodyPr spcFirstLastPara="1" wrap="square" lIns="0" tIns="0" rIns="0" bIns="0" anchor="t" anchorCtr="0">
            <a:noAutofit/>
          </a:bodyPr>
          <a:lstStyle>
            <a:lvl1pPr lvl="0" algn="ctr" rtl="0">
              <a:spcBef>
                <a:spcPts val="640"/>
              </a:spcBef>
              <a:spcAft>
                <a:spcPts val="0"/>
              </a:spcAft>
              <a:buSzPts val="3100"/>
              <a:buNone/>
              <a:defRPr sz="310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22" name="Google Shape;322;p20"/>
          <p:cNvSpPr txBox="1"/>
          <p:nvPr/>
        </p:nvSpPr>
        <p:spPr>
          <a:xfrm>
            <a:off x="2472972" y="5804526"/>
            <a:ext cx="1693800" cy="1736700"/>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None/>
            </a:pPr>
            <a:r>
              <a:rPr lang="en-US" sz="11282" b="0" i="0" u="none" strike="noStrike" cap="none">
                <a:solidFill>
                  <a:srgbClr val="0DBB89"/>
                </a:solidFill>
                <a:latin typeface="Alata"/>
                <a:ea typeface="Alata"/>
                <a:cs typeface="Alata"/>
                <a:sym typeface="Alata"/>
              </a:rPr>
              <a:t>Q</a:t>
            </a:r>
            <a:endParaRPr/>
          </a:p>
        </p:txBody>
      </p:sp>
      <p:sp>
        <p:nvSpPr>
          <p:cNvPr id="323" name="Google Shape;323;p20"/>
          <p:cNvSpPr txBox="1"/>
          <p:nvPr/>
        </p:nvSpPr>
        <p:spPr>
          <a:xfrm>
            <a:off x="2472972" y="7904915"/>
            <a:ext cx="1693800" cy="1736700"/>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None/>
            </a:pPr>
            <a:r>
              <a:rPr lang="en-US" sz="11282" b="0" i="0" u="none" strike="noStrike" cap="none">
                <a:solidFill>
                  <a:srgbClr val="0DBB89"/>
                </a:solidFill>
                <a:latin typeface="Alata"/>
                <a:ea typeface="Alata"/>
                <a:cs typeface="Alata"/>
                <a:sym typeface="Alata"/>
              </a:rPr>
              <a:t>A</a:t>
            </a:r>
            <a:endParaRPr/>
          </a:p>
        </p:txBody>
      </p:sp>
      <p:sp>
        <p:nvSpPr>
          <p:cNvPr id="324" name="Google Shape;324;p20"/>
          <p:cNvSpPr txBox="1">
            <a:spLocks noGrp="1"/>
          </p:cNvSpPr>
          <p:nvPr>
            <p:ph type="title"/>
          </p:nvPr>
        </p:nvSpPr>
        <p:spPr>
          <a:xfrm>
            <a:off x="3911700" y="2168453"/>
            <a:ext cx="10464600" cy="2845500"/>
          </a:xfrm>
          <a:prstGeom prst="rect">
            <a:avLst/>
          </a:prstGeom>
          <a:noFill/>
          <a:ln>
            <a:noFill/>
          </a:ln>
        </p:spPr>
        <p:txBody>
          <a:bodyPr spcFirstLastPara="1" wrap="square" lIns="0" tIns="0" rIns="0" bIns="0" anchor="ctr" anchorCtr="0">
            <a:noAutofit/>
          </a:bodyPr>
          <a:lstStyle>
            <a:lvl1pPr marR="0" lvl="0" algn="ctr" rtl="0">
              <a:lnSpc>
                <a:spcPct val="85000"/>
              </a:lnSpc>
              <a:spcBef>
                <a:spcPts val="0"/>
              </a:spcBef>
              <a:spcAft>
                <a:spcPts val="0"/>
              </a:spcAft>
              <a:buClr>
                <a:srgbClr val="0DBB89"/>
              </a:buClr>
              <a:buSzPts val="11250"/>
              <a:buFont typeface="Alata"/>
              <a:buNone/>
              <a:defRPr sz="11250" i="0" u="none" strike="noStrike" cap="none">
                <a:solidFill>
                  <a:srgbClr val="0DBB89"/>
                </a:solidFill>
                <a:latin typeface="Alata"/>
                <a:ea typeface="Alata"/>
                <a:cs typeface="Alata"/>
                <a:sym typeface="Alata"/>
              </a:defRPr>
            </a:lvl1pPr>
            <a:lvl2pPr lvl="1" algn="ctr" rtl="0">
              <a:lnSpc>
                <a:spcPct val="85000"/>
              </a:lnSpc>
              <a:spcBef>
                <a:spcPts val="0"/>
              </a:spcBef>
              <a:spcAft>
                <a:spcPts val="0"/>
              </a:spcAft>
              <a:buSzPts val="1400"/>
              <a:buNone/>
              <a:defRPr sz="1800"/>
            </a:lvl2pPr>
            <a:lvl3pPr lvl="2" algn="ctr" rtl="0">
              <a:lnSpc>
                <a:spcPct val="85000"/>
              </a:lnSpc>
              <a:spcBef>
                <a:spcPts val="0"/>
              </a:spcBef>
              <a:spcAft>
                <a:spcPts val="0"/>
              </a:spcAft>
              <a:buSzPts val="1400"/>
              <a:buNone/>
              <a:defRPr sz="1800"/>
            </a:lvl3pPr>
            <a:lvl4pPr lvl="3" algn="ctr" rtl="0">
              <a:lnSpc>
                <a:spcPct val="85000"/>
              </a:lnSpc>
              <a:spcBef>
                <a:spcPts val="0"/>
              </a:spcBef>
              <a:spcAft>
                <a:spcPts val="0"/>
              </a:spcAft>
              <a:buSzPts val="1400"/>
              <a:buNone/>
              <a:defRPr sz="1800"/>
            </a:lvl4pPr>
            <a:lvl5pPr lvl="4" algn="ctr" rtl="0">
              <a:lnSpc>
                <a:spcPct val="85000"/>
              </a:lnSpc>
              <a:spcBef>
                <a:spcPts val="0"/>
              </a:spcBef>
              <a:spcAft>
                <a:spcPts val="0"/>
              </a:spcAft>
              <a:buSzPts val="1400"/>
              <a:buNone/>
              <a:defRPr sz="1800"/>
            </a:lvl5pPr>
            <a:lvl6pPr lvl="5" algn="ctr" rtl="0">
              <a:lnSpc>
                <a:spcPct val="85000"/>
              </a:lnSpc>
              <a:spcBef>
                <a:spcPts val="0"/>
              </a:spcBef>
              <a:spcAft>
                <a:spcPts val="0"/>
              </a:spcAft>
              <a:buSzPts val="1400"/>
              <a:buNone/>
              <a:defRPr sz="1800"/>
            </a:lvl6pPr>
            <a:lvl7pPr lvl="6" algn="ctr" rtl="0">
              <a:lnSpc>
                <a:spcPct val="85000"/>
              </a:lnSpc>
              <a:spcBef>
                <a:spcPts val="0"/>
              </a:spcBef>
              <a:spcAft>
                <a:spcPts val="0"/>
              </a:spcAft>
              <a:buSzPts val="1400"/>
              <a:buNone/>
              <a:defRPr sz="1800"/>
            </a:lvl7pPr>
            <a:lvl8pPr lvl="7" algn="ctr" rtl="0">
              <a:lnSpc>
                <a:spcPct val="85000"/>
              </a:lnSpc>
              <a:spcBef>
                <a:spcPts val="0"/>
              </a:spcBef>
              <a:spcAft>
                <a:spcPts val="0"/>
              </a:spcAft>
              <a:buSzPts val="1400"/>
              <a:buNone/>
              <a:defRPr sz="1800"/>
            </a:lvl8pPr>
            <a:lvl9pPr lvl="8" algn="ctr" rtl="0">
              <a:lnSpc>
                <a:spcPct val="85000"/>
              </a:lnSpc>
              <a:spcBef>
                <a:spcPts val="0"/>
              </a:spcBef>
              <a:spcAft>
                <a:spcPts val="0"/>
              </a:spcAft>
              <a:buSzPts val="1400"/>
              <a:buNone/>
              <a:defRPr sz="1800"/>
            </a:lvl9pPr>
          </a:lstStyle>
          <a:p>
            <a:endParaRPr/>
          </a:p>
        </p:txBody>
      </p:sp>
      <p:sp>
        <p:nvSpPr>
          <p:cNvPr id="325" name="Google Shape;325;p20"/>
          <p:cNvSpPr txBox="1">
            <a:spLocks noGrp="1"/>
          </p:cNvSpPr>
          <p:nvPr>
            <p:ph type="body" idx="2"/>
          </p:nvPr>
        </p:nvSpPr>
        <p:spPr>
          <a:xfrm>
            <a:off x="4840875" y="6177425"/>
            <a:ext cx="10464600" cy="990900"/>
          </a:xfrm>
          <a:prstGeom prst="rect">
            <a:avLst/>
          </a:prstGeom>
          <a:noFill/>
          <a:ln>
            <a:noFill/>
          </a:ln>
        </p:spPr>
        <p:txBody>
          <a:bodyPr spcFirstLastPara="1" wrap="square" lIns="0" tIns="0" rIns="0" bIns="0" anchor="ctr" anchorCtr="0">
            <a:noAutofit/>
          </a:bodyPr>
          <a:lstStyle>
            <a:lvl1pPr marL="457200" marR="0" lvl="0" indent="-403225" rtl="0">
              <a:lnSpc>
                <a:spcPct val="100000"/>
              </a:lnSpc>
              <a:spcBef>
                <a:spcPts val="640"/>
              </a:spcBef>
              <a:spcAft>
                <a:spcPts val="0"/>
              </a:spcAft>
              <a:buSzPts val="2750"/>
              <a:buChar char="•"/>
              <a:defRPr sz="2750" i="0" u="none" strike="noStrike" cap="none"/>
            </a:lvl1pPr>
            <a:lvl2pPr marL="914400" marR="0" lvl="1" indent="-403225" rtl="0">
              <a:lnSpc>
                <a:spcPct val="100000"/>
              </a:lnSpc>
              <a:spcBef>
                <a:spcPts val="640"/>
              </a:spcBef>
              <a:spcAft>
                <a:spcPts val="0"/>
              </a:spcAft>
              <a:buSzPts val="2750"/>
              <a:buChar char="–"/>
              <a:defRPr sz="2750" i="0" u="none" strike="noStrike" cap="none"/>
            </a:lvl2pPr>
            <a:lvl3pPr marL="1371600" marR="0" lvl="2" indent="-403225" rtl="0">
              <a:lnSpc>
                <a:spcPct val="100000"/>
              </a:lnSpc>
              <a:spcBef>
                <a:spcPts val="640"/>
              </a:spcBef>
              <a:spcAft>
                <a:spcPts val="0"/>
              </a:spcAft>
              <a:buSzPts val="2750"/>
              <a:buChar char="•"/>
              <a:defRPr sz="2750" i="0" u="none" strike="noStrike" cap="none"/>
            </a:lvl3pPr>
            <a:lvl4pPr marL="1828800" marR="0" lvl="3" indent="-403225" rtl="0">
              <a:lnSpc>
                <a:spcPct val="100000"/>
              </a:lnSpc>
              <a:spcBef>
                <a:spcPts val="640"/>
              </a:spcBef>
              <a:spcAft>
                <a:spcPts val="0"/>
              </a:spcAft>
              <a:buSzPts val="2750"/>
              <a:buChar char="–"/>
              <a:defRPr sz="2750" i="0" u="none" strike="noStrike" cap="none"/>
            </a:lvl4pPr>
            <a:lvl5pPr marL="2286000" marR="0" lvl="4" indent="-403225" rtl="0">
              <a:lnSpc>
                <a:spcPct val="100000"/>
              </a:lnSpc>
              <a:spcBef>
                <a:spcPts val="640"/>
              </a:spcBef>
              <a:spcAft>
                <a:spcPts val="0"/>
              </a:spcAft>
              <a:buSzPts val="2750"/>
              <a:buChar char="»"/>
              <a:defRPr sz="2750" i="0" u="none" strike="noStrike" cap="none"/>
            </a:lvl5pPr>
            <a:lvl6pPr marL="2743200" marR="0" lvl="5" indent="-403225" rtl="0">
              <a:lnSpc>
                <a:spcPct val="100000"/>
              </a:lnSpc>
              <a:spcBef>
                <a:spcPts val="640"/>
              </a:spcBef>
              <a:spcAft>
                <a:spcPts val="0"/>
              </a:spcAft>
              <a:buSzPts val="2750"/>
              <a:buChar char="•"/>
              <a:defRPr sz="2750" i="0" u="none" strike="noStrike" cap="none"/>
            </a:lvl6pPr>
            <a:lvl7pPr marL="3200400" marR="0" lvl="6" indent="-403225" rtl="0">
              <a:lnSpc>
                <a:spcPct val="100000"/>
              </a:lnSpc>
              <a:spcBef>
                <a:spcPts val="640"/>
              </a:spcBef>
              <a:spcAft>
                <a:spcPts val="0"/>
              </a:spcAft>
              <a:buSzPts val="2750"/>
              <a:buChar char="•"/>
              <a:defRPr sz="2750" i="0" u="none" strike="noStrike" cap="none"/>
            </a:lvl7pPr>
            <a:lvl8pPr marL="3657600" marR="0" lvl="7" indent="-403225" rtl="0">
              <a:lnSpc>
                <a:spcPct val="100000"/>
              </a:lnSpc>
              <a:spcBef>
                <a:spcPts val="640"/>
              </a:spcBef>
              <a:spcAft>
                <a:spcPts val="0"/>
              </a:spcAft>
              <a:buSzPts val="2750"/>
              <a:buChar char="•"/>
              <a:defRPr sz="2750" i="0" u="none" strike="noStrike" cap="none"/>
            </a:lvl8pPr>
            <a:lvl9pPr marL="4114800" marR="0" lvl="8" indent="-403225" rtl="0">
              <a:lnSpc>
                <a:spcPct val="100000"/>
              </a:lnSpc>
              <a:spcBef>
                <a:spcPts val="640"/>
              </a:spcBef>
              <a:spcAft>
                <a:spcPts val="0"/>
              </a:spcAft>
              <a:buSzPts val="2750"/>
              <a:buChar char="•"/>
              <a:defRPr sz="2750" i="0" u="none" strike="noStrike" cap="none"/>
            </a:lvl9pPr>
          </a:lstStyle>
          <a:p>
            <a:endParaRPr/>
          </a:p>
        </p:txBody>
      </p:sp>
      <p:sp>
        <p:nvSpPr>
          <p:cNvPr id="326" name="Google Shape;326;p20"/>
          <p:cNvSpPr txBox="1">
            <a:spLocks noGrp="1"/>
          </p:cNvSpPr>
          <p:nvPr>
            <p:ph type="body" idx="3"/>
          </p:nvPr>
        </p:nvSpPr>
        <p:spPr>
          <a:xfrm>
            <a:off x="4840875" y="8277825"/>
            <a:ext cx="10464600" cy="990900"/>
          </a:xfrm>
          <a:prstGeom prst="rect">
            <a:avLst/>
          </a:prstGeom>
          <a:noFill/>
          <a:ln>
            <a:noFill/>
          </a:ln>
        </p:spPr>
        <p:txBody>
          <a:bodyPr spcFirstLastPara="1" wrap="square" lIns="0" tIns="0" rIns="0" bIns="0" anchor="ctr" anchorCtr="0">
            <a:noAutofit/>
          </a:bodyPr>
          <a:lstStyle>
            <a:lvl1pPr marL="457200" marR="0" lvl="0" indent="-403225" rtl="0">
              <a:lnSpc>
                <a:spcPct val="100000"/>
              </a:lnSpc>
              <a:spcBef>
                <a:spcPts val="640"/>
              </a:spcBef>
              <a:spcAft>
                <a:spcPts val="0"/>
              </a:spcAft>
              <a:buSzPts val="2750"/>
              <a:buChar char="•"/>
              <a:defRPr sz="2750" i="0" u="none" strike="noStrike" cap="none"/>
            </a:lvl1pPr>
            <a:lvl2pPr marL="914400" marR="0" lvl="1" indent="-403225" rtl="0">
              <a:lnSpc>
                <a:spcPct val="100000"/>
              </a:lnSpc>
              <a:spcBef>
                <a:spcPts val="640"/>
              </a:spcBef>
              <a:spcAft>
                <a:spcPts val="0"/>
              </a:spcAft>
              <a:buSzPts val="2750"/>
              <a:buChar char="–"/>
              <a:defRPr sz="2750" i="0" u="none" strike="noStrike" cap="none"/>
            </a:lvl2pPr>
            <a:lvl3pPr marL="1371600" marR="0" lvl="2" indent="-403225" rtl="0">
              <a:lnSpc>
                <a:spcPct val="100000"/>
              </a:lnSpc>
              <a:spcBef>
                <a:spcPts val="640"/>
              </a:spcBef>
              <a:spcAft>
                <a:spcPts val="0"/>
              </a:spcAft>
              <a:buSzPts val="2750"/>
              <a:buChar char="•"/>
              <a:defRPr sz="2750" i="0" u="none" strike="noStrike" cap="none"/>
            </a:lvl3pPr>
            <a:lvl4pPr marL="1828800" marR="0" lvl="3" indent="-403225" rtl="0">
              <a:lnSpc>
                <a:spcPct val="100000"/>
              </a:lnSpc>
              <a:spcBef>
                <a:spcPts val="640"/>
              </a:spcBef>
              <a:spcAft>
                <a:spcPts val="0"/>
              </a:spcAft>
              <a:buSzPts val="2750"/>
              <a:buChar char="–"/>
              <a:defRPr sz="2750" i="0" u="none" strike="noStrike" cap="none"/>
            </a:lvl4pPr>
            <a:lvl5pPr marL="2286000" marR="0" lvl="4" indent="-403225" rtl="0">
              <a:lnSpc>
                <a:spcPct val="100000"/>
              </a:lnSpc>
              <a:spcBef>
                <a:spcPts val="640"/>
              </a:spcBef>
              <a:spcAft>
                <a:spcPts val="0"/>
              </a:spcAft>
              <a:buSzPts val="2750"/>
              <a:buChar char="»"/>
              <a:defRPr sz="2750" i="0" u="none" strike="noStrike" cap="none"/>
            </a:lvl5pPr>
            <a:lvl6pPr marL="2743200" marR="0" lvl="5" indent="-403225" rtl="0">
              <a:lnSpc>
                <a:spcPct val="100000"/>
              </a:lnSpc>
              <a:spcBef>
                <a:spcPts val="640"/>
              </a:spcBef>
              <a:spcAft>
                <a:spcPts val="0"/>
              </a:spcAft>
              <a:buSzPts val="2750"/>
              <a:buChar char="•"/>
              <a:defRPr sz="2750" i="0" u="none" strike="noStrike" cap="none"/>
            </a:lvl6pPr>
            <a:lvl7pPr marL="3200400" marR="0" lvl="6" indent="-403225" rtl="0">
              <a:lnSpc>
                <a:spcPct val="100000"/>
              </a:lnSpc>
              <a:spcBef>
                <a:spcPts val="640"/>
              </a:spcBef>
              <a:spcAft>
                <a:spcPts val="0"/>
              </a:spcAft>
              <a:buSzPts val="2750"/>
              <a:buChar char="•"/>
              <a:defRPr sz="2750" i="0" u="none" strike="noStrike" cap="none"/>
            </a:lvl7pPr>
            <a:lvl8pPr marL="3657600" marR="0" lvl="7" indent="-403225" rtl="0">
              <a:lnSpc>
                <a:spcPct val="100000"/>
              </a:lnSpc>
              <a:spcBef>
                <a:spcPts val="640"/>
              </a:spcBef>
              <a:spcAft>
                <a:spcPts val="0"/>
              </a:spcAft>
              <a:buSzPts val="2750"/>
              <a:buChar char="•"/>
              <a:defRPr sz="2750" i="0" u="none" strike="noStrike" cap="none"/>
            </a:lvl8pPr>
            <a:lvl9pPr marL="4114800" marR="0" lvl="8" indent="-403225" rtl="0">
              <a:lnSpc>
                <a:spcPct val="100000"/>
              </a:lnSpc>
              <a:spcBef>
                <a:spcPts val="640"/>
              </a:spcBef>
              <a:spcAft>
                <a:spcPts val="0"/>
              </a:spcAft>
              <a:buSzPts val="2750"/>
              <a:buChar char="•"/>
              <a:defRPr sz="275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DBB89"/>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1216550" y="7662525"/>
            <a:ext cx="5533200" cy="1168800"/>
          </a:xfrm>
          <a:prstGeom prst="rect">
            <a:avLst/>
          </a:prstGeom>
        </p:spPr>
        <p:txBody>
          <a:bodyPr spcFirstLastPara="1" wrap="square" lIns="0" tIns="0" rIns="0" bIns="0" anchor="t" anchorCtr="0">
            <a:noAutofit/>
          </a:bodyPr>
          <a:lstStyle>
            <a:lvl1pPr lvl="0">
              <a:spcBef>
                <a:spcPts val="640"/>
              </a:spcBef>
              <a:spcAft>
                <a:spcPts val="0"/>
              </a:spcAft>
              <a:buClr>
                <a:schemeClr val="lt1"/>
              </a:buClr>
              <a:buSzPts val="6350"/>
              <a:buNone/>
              <a:defRPr sz="6350">
                <a:solidFill>
                  <a:schemeClr val="lt1"/>
                </a:solidFill>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a:endParaRPr/>
          </a:p>
        </p:txBody>
      </p:sp>
      <p:sp>
        <p:nvSpPr>
          <p:cNvPr id="11" name="Google Shape;11;p3"/>
          <p:cNvSpPr/>
          <p:nvPr/>
        </p:nvSpPr>
        <p:spPr>
          <a:xfrm>
            <a:off x="14421184" y="0"/>
            <a:ext cx="3866816" cy="3866816"/>
          </a:xfrm>
          <a:custGeom>
            <a:avLst/>
            <a:gdLst/>
            <a:ahLst/>
            <a:cxnLst/>
            <a:rect l="l" t="t" r="r" b="b"/>
            <a:pathLst>
              <a:path w="3866816" h="3866816" extrusionOk="0">
                <a:moveTo>
                  <a:pt x="0" y="0"/>
                </a:moveTo>
                <a:lnTo>
                  <a:pt x="3866816" y="0"/>
                </a:lnTo>
                <a:lnTo>
                  <a:pt x="3866816" y="3866816"/>
                </a:lnTo>
                <a:lnTo>
                  <a:pt x="0" y="3866816"/>
                </a:lnTo>
                <a:lnTo>
                  <a:pt x="0" y="0"/>
                </a:lnTo>
                <a:close/>
              </a:path>
            </a:pathLst>
          </a:custGeom>
          <a:blipFill rotWithShape="1">
            <a:blip r:embed="rId2">
              <a:alphaModFix/>
            </a:blip>
            <a:stretch>
              <a:fillRect/>
            </a:stretch>
          </a:blipFill>
          <a:ln>
            <a:noFill/>
          </a:ln>
        </p:spPr>
      </p:sp>
      <p:grpSp>
        <p:nvGrpSpPr>
          <p:cNvPr id="12" name="Google Shape;12;p3"/>
          <p:cNvGrpSpPr/>
          <p:nvPr/>
        </p:nvGrpSpPr>
        <p:grpSpPr>
          <a:xfrm>
            <a:off x="6749747" y="7727728"/>
            <a:ext cx="12043387" cy="844051"/>
            <a:chOff x="0" y="-47625"/>
            <a:chExt cx="3171900" cy="222300"/>
          </a:xfrm>
        </p:grpSpPr>
        <p:sp>
          <p:nvSpPr>
            <p:cNvPr id="13" name="Google Shape;13;p3"/>
            <p:cNvSpPr/>
            <p:nvPr/>
          </p:nvSpPr>
          <p:spPr>
            <a:xfrm>
              <a:off x="0" y="0"/>
              <a:ext cx="3171809" cy="174554"/>
            </a:xfrm>
            <a:custGeom>
              <a:avLst/>
              <a:gdLst/>
              <a:ahLst/>
              <a:cxnLst/>
              <a:rect l="l" t="t" r="r" b="b"/>
              <a:pathLst>
                <a:path w="3171809" h="174554" extrusionOk="0">
                  <a:moveTo>
                    <a:pt x="0" y="0"/>
                  </a:moveTo>
                  <a:lnTo>
                    <a:pt x="3171809" y="0"/>
                  </a:lnTo>
                  <a:lnTo>
                    <a:pt x="3171809" y="174554"/>
                  </a:lnTo>
                  <a:lnTo>
                    <a:pt x="0" y="174554"/>
                  </a:lnTo>
                  <a:close/>
                </a:path>
              </a:pathLst>
            </a:custGeom>
            <a:solidFill>
              <a:srgbClr val="FFFFFF"/>
            </a:solidFill>
            <a:ln>
              <a:noFill/>
            </a:ln>
          </p:spPr>
        </p:sp>
        <p:sp>
          <p:nvSpPr>
            <p:cNvPr id="14" name="Google Shape;14;p3"/>
            <p:cNvSpPr txBox="1"/>
            <p:nvPr/>
          </p:nvSpPr>
          <p:spPr>
            <a:xfrm>
              <a:off x="0" y="-47625"/>
              <a:ext cx="3171900" cy="2223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15;p3"/>
          <p:cNvGrpSpPr/>
          <p:nvPr/>
        </p:nvGrpSpPr>
        <p:grpSpPr>
          <a:xfrm>
            <a:off x="-1498682" y="8788318"/>
            <a:ext cx="2997363" cy="2997363"/>
            <a:chOff x="0" y="0"/>
            <a:chExt cx="812800" cy="812800"/>
          </a:xfrm>
        </p:grpSpPr>
        <p:sp>
          <p:nvSpPr>
            <p:cNvPr id="16" name="Google Shape;16;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 name="Google Shape;18;p3"/>
          <p:cNvGrpSpPr/>
          <p:nvPr/>
        </p:nvGrpSpPr>
        <p:grpSpPr>
          <a:xfrm>
            <a:off x="16951729" y="3828716"/>
            <a:ext cx="3073603" cy="3073603"/>
            <a:chOff x="0" y="0"/>
            <a:chExt cx="812800" cy="812800"/>
          </a:xfrm>
        </p:grpSpPr>
        <p:sp>
          <p:nvSpPr>
            <p:cNvPr id="19" name="Google Shape;19;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333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 name="Google Shape;21;p3"/>
          <p:cNvGrpSpPr/>
          <p:nvPr/>
        </p:nvGrpSpPr>
        <p:grpSpPr>
          <a:xfrm>
            <a:off x="-1536784" y="-1536784"/>
            <a:ext cx="3073603" cy="3073603"/>
            <a:chOff x="0" y="0"/>
            <a:chExt cx="812800" cy="812800"/>
          </a:xfrm>
        </p:grpSpPr>
        <p:sp>
          <p:nvSpPr>
            <p:cNvPr id="22" name="Google Shape;2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333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 name="Google Shape;24;p3"/>
          <p:cNvSpPr txBox="1">
            <a:spLocks noGrp="1"/>
          </p:cNvSpPr>
          <p:nvPr>
            <p:ph type="title"/>
          </p:nvPr>
        </p:nvSpPr>
        <p:spPr>
          <a:xfrm>
            <a:off x="1216550" y="1050375"/>
            <a:ext cx="12912300" cy="6628500"/>
          </a:xfrm>
          <a:prstGeom prst="rect">
            <a:avLst/>
          </a:prstGeom>
          <a:noFill/>
          <a:ln>
            <a:noFill/>
          </a:ln>
        </p:spPr>
        <p:txBody>
          <a:bodyPr spcFirstLastPara="1" wrap="square" lIns="0" tIns="0" rIns="0" bIns="0" anchor="t" anchorCtr="0">
            <a:noAutofit/>
          </a:bodyPr>
          <a:lstStyle>
            <a:lvl1pPr marR="0" lvl="0" rtl="0">
              <a:lnSpc>
                <a:spcPct val="92000"/>
              </a:lnSpc>
              <a:spcBef>
                <a:spcPts val="0"/>
              </a:spcBef>
              <a:spcAft>
                <a:spcPts val="0"/>
              </a:spcAft>
              <a:buClr>
                <a:schemeClr val="lt1"/>
              </a:buClr>
              <a:buSzPts val="15150"/>
              <a:buFont typeface="Alata"/>
              <a:buNone/>
              <a:defRPr sz="15150" i="0" u="none" strike="noStrike" cap="none">
                <a:solidFill>
                  <a:schemeClr val="lt1"/>
                </a:solidFill>
                <a:latin typeface="Alata"/>
                <a:ea typeface="Alata"/>
                <a:cs typeface="Alata"/>
                <a:sym typeface="Alat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5" name="Google Shape;25;p3"/>
          <p:cNvSpPr txBox="1">
            <a:spLocks noGrp="1"/>
          </p:cNvSpPr>
          <p:nvPr>
            <p:ph type="body" idx="2"/>
          </p:nvPr>
        </p:nvSpPr>
        <p:spPr>
          <a:xfrm>
            <a:off x="7976775" y="7983899"/>
            <a:ext cx="9730500" cy="488700"/>
          </a:xfrm>
          <a:prstGeom prst="rect">
            <a:avLst/>
          </a:prstGeom>
        </p:spPr>
        <p:txBody>
          <a:bodyPr spcFirstLastPara="1" wrap="square" lIns="0" tIns="0" rIns="0" bIns="0" anchor="t" anchorCtr="0">
            <a:noAutofit/>
          </a:bodyPr>
          <a:lstStyle>
            <a:lvl1pPr marL="457200" lvl="0" indent="-428625" algn="r">
              <a:spcBef>
                <a:spcPts val="640"/>
              </a:spcBef>
              <a:spcAft>
                <a:spcPts val="0"/>
              </a:spcAft>
              <a:buClr>
                <a:srgbClr val="0DBB89"/>
              </a:buClr>
              <a:buSzPts val="3150"/>
              <a:buChar char="•"/>
              <a:defRPr sz="3150" b="1">
                <a:solidFill>
                  <a:srgbClr val="0DBB89"/>
                </a:solidFill>
              </a:defRPr>
            </a:lvl1pPr>
            <a:lvl2pPr marL="914400" lvl="1" indent="-428625" algn="r">
              <a:spcBef>
                <a:spcPts val="560"/>
              </a:spcBef>
              <a:spcAft>
                <a:spcPts val="0"/>
              </a:spcAft>
              <a:buClr>
                <a:srgbClr val="0DBB89"/>
              </a:buClr>
              <a:buSzPts val="3150"/>
              <a:buChar char="–"/>
              <a:defRPr sz="3150" b="1">
                <a:solidFill>
                  <a:srgbClr val="0DBB89"/>
                </a:solidFill>
              </a:defRPr>
            </a:lvl2pPr>
            <a:lvl3pPr marL="1371600" lvl="2" indent="-428625" algn="r">
              <a:spcBef>
                <a:spcPts val="480"/>
              </a:spcBef>
              <a:spcAft>
                <a:spcPts val="0"/>
              </a:spcAft>
              <a:buClr>
                <a:srgbClr val="0DBB89"/>
              </a:buClr>
              <a:buSzPts val="3150"/>
              <a:buChar char="•"/>
              <a:defRPr sz="3150" b="1">
                <a:solidFill>
                  <a:srgbClr val="0DBB89"/>
                </a:solidFill>
              </a:defRPr>
            </a:lvl3pPr>
            <a:lvl4pPr marL="1828800" lvl="3" indent="-428625" algn="r">
              <a:spcBef>
                <a:spcPts val="400"/>
              </a:spcBef>
              <a:spcAft>
                <a:spcPts val="0"/>
              </a:spcAft>
              <a:buClr>
                <a:srgbClr val="0DBB89"/>
              </a:buClr>
              <a:buSzPts val="3150"/>
              <a:buChar char="–"/>
              <a:defRPr sz="3150" b="1">
                <a:solidFill>
                  <a:srgbClr val="0DBB89"/>
                </a:solidFill>
              </a:defRPr>
            </a:lvl4pPr>
            <a:lvl5pPr marL="2286000" lvl="4" indent="-428625" algn="r">
              <a:spcBef>
                <a:spcPts val="400"/>
              </a:spcBef>
              <a:spcAft>
                <a:spcPts val="0"/>
              </a:spcAft>
              <a:buClr>
                <a:srgbClr val="0DBB89"/>
              </a:buClr>
              <a:buSzPts val="3150"/>
              <a:buChar char="»"/>
              <a:defRPr sz="3150" b="1">
                <a:solidFill>
                  <a:srgbClr val="0DBB89"/>
                </a:solidFill>
              </a:defRPr>
            </a:lvl5pPr>
            <a:lvl6pPr marL="2743200" lvl="5" indent="-428625" algn="r">
              <a:spcBef>
                <a:spcPts val="400"/>
              </a:spcBef>
              <a:spcAft>
                <a:spcPts val="0"/>
              </a:spcAft>
              <a:buClr>
                <a:srgbClr val="0DBB89"/>
              </a:buClr>
              <a:buSzPts val="3150"/>
              <a:buChar char="•"/>
              <a:defRPr sz="3150" b="1">
                <a:solidFill>
                  <a:srgbClr val="0DBB89"/>
                </a:solidFill>
              </a:defRPr>
            </a:lvl6pPr>
            <a:lvl7pPr marL="3200400" lvl="6" indent="-428625" algn="r">
              <a:spcBef>
                <a:spcPts val="400"/>
              </a:spcBef>
              <a:spcAft>
                <a:spcPts val="0"/>
              </a:spcAft>
              <a:buClr>
                <a:srgbClr val="0DBB89"/>
              </a:buClr>
              <a:buSzPts val="3150"/>
              <a:buChar char="•"/>
              <a:defRPr sz="3150" b="1">
                <a:solidFill>
                  <a:srgbClr val="0DBB89"/>
                </a:solidFill>
              </a:defRPr>
            </a:lvl7pPr>
            <a:lvl8pPr marL="3657600" lvl="7" indent="-428625" algn="r">
              <a:spcBef>
                <a:spcPts val="400"/>
              </a:spcBef>
              <a:spcAft>
                <a:spcPts val="0"/>
              </a:spcAft>
              <a:buClr>
                <a:srgbClr val="0DBB89"/>
              </a:buClr>
              <a:buSzPts val="3150"/>
              <a:buChar char="•"/>
              <a:defRPr sz="3150" b="1">
                <a:solidFill>
                  <a:srgbClr val="0DBB89"/>
                </a:solidFill>
              </a:defRPr>
            </a:lvl8pPr>
            <a:lvl9pPr marL="4114800" lvl="8" indent="-428625" algn="r">
              <a:spcBef>
                <a:spcPts val="400"/>
              </a:spcBef>
              <a:spcAft>
                <a:spcPts val="0"/>
              </a:spcAft>
              <a:buClr>
                <a:srgbClr val="0DBB89"/>
              </a:buClr>
              <a:buSzPts val="3150"/>
              <a:buChar char="•"/>
              <a:defRPr sz="3150" b="1">
                <a:solidFill>
                  <a:srgbClr val="0DBB89"/>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8">
  <p:cSld name="CUSTOM_17">
    <p:bg>
      <p:bgPr>
        <a:solidFill>
          <a:srgbClr val="0DBB89"/>
        </a:solidFill>
        <a:effectLst/>
      </p:bgPr>
    </p:bg>
    <p:spTree>
      <p:nvGrpSpPr>
        <p:cNvPr id="1" name="Shape 327"/>
        <p:cNvGrpSpPr/>
        <p:nvPr/>
      </p:nvGrpSpPr>
      <p:grpSpPr>
        <a:xfrm>
          <a:off x="0" y="0"/>
          <a:ext cx="0" cy="0"/>
          <a:chOff x="0" y="0"/>
          <a:chExt cx="0" cy="0"/>
        </a:xfrm>
      </p:grpSpPr>
      <p:sp>
        <p:nvSpPr>
          <p:cNvPr id="328" name="Google Shape;328;p21"/>
          <p:cNvSpPr/>
          <p:nvPr/>
        </p:nvSpPr>
        <p:spPr>
          <a:xfrm rot="-4073594">
            <a:off x="3884580" y="-59017"/>
            <a:ext cx="10518620" cy="10406120"/>
          </a:xfrm>
          <a:custGeom>
            <a:avLst/>
            <a:gdLst/>
            <a:ahLst/>
            <a:cxnLst/>
            <a:rect l="l" t="t" r="r" b="b"/>
            <a:pathLst>
              <a:path w="754721" h="746649" extrusionOk="0">
                <a:moveTo>
                  <a:pt x="0" y="0"/>
                </a:moveTo>
                <a:lnTo>
                  <a:pt x="754721" y="0"/>
                </a:lnTo>
                <a:lnTo>
                  <a:pt x="754721" y="746649"/>
                </a:lnTo>
                <a:lnTo>
                  <a:pt x="0" y="746649"/>
                </a:lnTo>
                <a:close/>
              </a:path>
            </a:pathLst>
          </a:custGeom>
          <a:solidFill>
            <a:srgbClr val="000000">
              <a:alpha val="0"/>
            </a:srgbClr>
          </a:solidFill>
          <a:ln w="142875" cap="sq" cmpd="sng">
            <a:solidFill>
              <a:srgbClr val="FFFFFF"/>
            </a:solidFill>
            <a:prstDash val="solid"/>
            <a:miter lim="8000"/>
            <a:headEnd type="none" w="sm" len="sm"/>
            <a:tailEnd type="none" w="sm" len="sm"/>
          </a:ln>
        </p:spPr>
      </p:sp>
      <p:sp>
        <p:nvSpPr>
          <p:cNvPr id="329" name="Google Shape;329;p21"/>
          <p:cNvSpPr/>
          <p:nvPr/>
        </p:nvSpPr>
        <p:spPr>
          <a:xfrm rot="-2700000">
            <a:off x="4335484" y="335831"/>
            <a:ext cx="9615340" cy="9615340"/>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sp>
      <p:sp>
        <p:nvSpPr>
          <p:cNvPr id="330" name="Google Shape;330;p21"/>
          <p:cNvSpPr/>
          <p:nvPr/>
        </p:nvSpPr>
        <p:spPr>
          <a:xfrm rot="-6048846">
            <a:off x="3884539" y="-28645"/>
            <a:ext cx="10518935" cy="10406432"/>
          </a:xfrm>
          <a:custGeom>
            <a:avLst/>
            <a:gdLst/>
            <a:ahLst/>
            <a:cxnLst/>
            <a:rect l="l" t="t" r="r" b="b"/>
            <a:pathLst>
              <a:path w="754721" h="746649" extrusionOk="0">
                <a:moveTo>
                  <a:pt x="0" y="0"/>
                </a:moveTo>
                <a:lnTo>
                  <a:pt x="754721" y="0"/>
                </a:lnTo>
                <a:lnTo>
                  <a:pt x="754721" y="746649"/>
                </a:lnTo>
                <a:lnTo>
                  <a:pt x="0" y="746649"/>
                </a:lnTo>
                <a:close/>
              </a:path>
            </a:pathLst>
          </a:custGeom>
          <a:solidFill>
            <a:srgbClr val="000000">
              <a:alpha val="0"/>
            </a:srgbClr>
          </a:solidFill>
          <a:ln w="142875" cap="sq" cmpd="sng">
            <a:solidFill>
              <a:srgbClr val="FFFFFF"/>
            </a:solidFill>
            <a:prstDash val="solid"/>
            <a:miter lim="8000"/>
            <a:headEnd type="none" w="sm" len="sm"/>
            <a:tailEnd type="none" w="sm" len="sm"/>
          </a:ln>
        </p:spPr>
      </p:sp>
      <p:sp>
        <p:nvSpPr>
          <p:cNvPr id="331" name="Google Shape;331;p21"/>
          <p:cNvSpPr txBox="1">
            <a:spLocks noGrp="1"/>
          </p:cNvSpPr>
          <p:nvPr>
            <p:ph type="subTitle" idx="1"/>
          </p:nvPr>
        </p:nvSpPr>
        <p:spPr>
          <a:xfrm>
            <a:off x="5601500" y="3228750"/>
            <a:ext cx="7085100" cy="369300"/>
          </a:xfrm>
          <a:prstGeom prst="rect">
            <a:avLst/>
          </a:prstGeom>
        </p:spPr>
        <p:txBody>
          <a:bodyPr spcFirstLastPara="1" wrap="square" lIns="0" tIns="0" rIns="0" bIns="0" anchor="t" anchorCtr="0">
            <a:noAutofit/>
          </a:bodyPr>
          <a:lstStyle>
            <a:lvl1pPr lvl="0" algn="ctr" rtl="0">
              <a:spcBef>
                <a:spcPts val="640"/>
              </a:spcBef>
              <a:spcAft>
                <a:spcPts val="0"/>
              </a:spcAft>
              <a:buSzPts val="3550"/>
              <a:buNone/>
              <a:defRPr sz="3550"/>
            </a:lvl1pPr>
            <a:lvl2pPr lvl="1" algn="ctr" rtl="0">
              <a:spcBef>
                <a:spcPts val="560"/>
              </a:spcBef>
              <a:spcAft>
                <a:spcPts val="0"/>
              </a:spcAft>
              <a:buClr>
                <a:schemeClr val="lt1"/>
              </a:buClr>
              <a:buSzPts val="2400"/>
              <a:buNone/>
              <a:defRPr sz="2400" b="1">
                <a:solidFill>
                  <a:schemeClr val="lt1"/>
                </a:solidFill>
              </a:defRPr>
            </a:lvl2pPr>
            <a:lvl3pPr lvl="2" algn="ctr" rtl="0">
              <a:spcBef>
                <a:spcPts val="480"/>
              </a:spcBef>
              <a:spcAft>
                <a:spcPts val="0"/>
              </a:spcAft>
              <a:buClr>
                <a:schemeClr val="lt1"/>
              </a:buClr>
              <a:buSzPts val="2400"/>
              <a:buNone/>
              <a:defRPr sz="2400" b="1">
                <a:solidFill>
                  <a:schemeClr val="lt1"/>
                </a:solidFill>
              </a:defRPr>
            </a:lvl3pPr>
            <a:lvl4pPr lvl="3" algn="ctr" rtl="0">
              <a:spcBef>
                <a:spcPts val="400"/>
              </a:spcBef>
              <a:spcAft>
                <a:spcPts val="0"/>
              </a:spcAft>
              <a:buClr>
                <a:schemeClr val="lt1"/>
              </a:buClr>
              <a:buSzPts val="2400"/>
              <a:buNone/>
              <a:defRPr sz="2400" b="1">
                <a:solidFill>
                  <a:schemeClr val="lt1"/>
                </a:solidFill>
              </a:defRPr>
            </a:lvl4pPr>
            <a:lvl5pPr lvl="4" algn="ctr" rtl="0">
              <a:spcBef>
                <a:spcPts val="400"/>
              </a:spcBef>
              <a:spcAft>
                <a:spcPts val="0"/>
              </a:spcAft>
              <a:buClr>
                <a:schemeClr val="lt1"/>
              </a:buClr>
              <a:buSzPts val="2400"/>
              <a:buNone/>
              <a:defRPr sz="2400" b="1">
                <a:solidFill>
                  <a:schemeClr val="lt1"/>
                </a:solidFill>
              </a:defRPr>
            </a:lvl5pPr>
            <a:lvl6pPr lvl="5" algn="ctr" rtl="0">
              <a:spcBef>
                <a:spcPts val="400"/>
              </a:spcBef>
              <a:spcAft>
                <a:spcPts val="0"/>
              </a:spcAft>
              <a:buClr>
                <a:schemeClr val="lt1"/>
              </a:buClr>
              <a:buSzPts val="2400"/>
              <a:buNone/>
              <a:defRPr sz="2400" b="1">
                <a:solidFill>
                  <a:schemeClr val="lt1"/>
                </a:solidFill>
              </a:defRPr>
            </a:lvl6pPr>
            <a:lvl7pPr lvl="6" algn="ctr" rtl="0">
              <a:spcBef>
                <a:spcPts val="400"/>
              </a:spcBef>
              <a:spcAft>
                <a:spcPts val="0"/>
              </a:spcAft>
              <a:buClr>
                <a:schemeClr val="lt1"/>
              </a:buClr>
              <a:buSzPts val="2400"/>
              <a:buNone/>
              <a:defRPr sz="2400" b="1">
                <a:solidFill>
                  <a:schemeClr val="lt1"/>
                </a:solidFill>
              </a:defRPr>
            </a:lvl7pPr>
            <a:lvl8pPr lvl="7" algn="ctr" rtl="0">
              <a:spcBef>
                <a:spcPts val="400"/>
              </a:spcBef>
              <a:spcAft>
                <a:spcPts val="0"/>
              </a:spcAft>
              <a:buClr>
                <a:schemeClr val="lt1"/>
              </a:buClr>
              <a:buSzPts val="2400"/>
              <a:buNone/>
              <a:defRPr sz="2400" b="1">
                <a:solidFill>
                  <a:schemeClr val="lt1"/>
                </a:solidFill>
              </a:defRPr>
            </a:lvl8pPr>
            <a:lvl9pPr lvl="8" algn="ctr" rtl="0">
              <a:spcBef>
                <a:spcPts val="400"/>
              </a:spcBef>
              <a:spcAft>
                <a:spcPts val="0"/>
              </a:spcAft>
              <a:buClr>
                <a:schemeClr val="lt1"/>
              </a:buClr>
              <a:buSzPts val="2400"/>
              <a:buNone/>
              <a:defRPr sz="2400" b="1">
                <a:solidFill>
                  <a:schemeClr val="lt1"/>
                </a:solidFill>
              </a:defRPr>
            </a:lvl9pPr>
          </a:lstStyle>
          <a:p>
            <a:endParaRPr/>
          </a:p>
        </p:txBody>
      </p:sp>
      <p:sp>
        <p:nvSpPr>
          <p:cNvPr id="332" name="Google Shape;332;p21"/>
          <p:cNvSpPr txBox="1">
            <a:spLocks noGrp="1"/>
          </p:cNvSpPr>
          <p:nvPr>
            <p:ph type="title"/>
          </p:nvPr>
        </p:nvSpPr>
        <p:spPr>
          <a:xfrm>
            <a:off x="3733800" y="3904225"/>
            <a:ext cx="10820400" cy="2845500"/>
          </a:xfrm>
          <a:prstGeom prst="rect">
            <a:avLst/>
          </a:prstGeom>
          <a:noFill/>
          <a:ln>
            <a:noFill/>
          </a:ln>
        </p:spPr>
        <p:txBody>
          <a:bodyPr spcFirstLastPara="1" wrap="square" lIns="0" tIns="0" rIns="0" bIns="0" anchor="t" anchorCtr="0">
            <a:noAutofit/>
          </a:bodyPr>
          <a:lstStyle>
            <a:lvl1pPr marR="0" lvl="0" algn="ctr" rtl="0">
              <a:lnSpc>
                <a:spcPct val="85000"/>
              </a:lnSpc>
              <a:spcBef>
                <a:spcPts val="0"/>
              </a:spcBef>
              <a:spcAft>
                <a:spcPts val="0"/>
              </a:spcAft>
              <a:buClr>
                <a:srgbClr val="0DBB89"/>
              </a:buClr>
              <a:buSzPts val="23950"/>
              <a:buFont typeface="Alata"/>
              <a:buNone/>
              <a:defRPr sz="23950" i="0" u="none" strike="noStrike" cap="none">
                <a:solidFill>
                  <a:srgbClr val="0DBB89"/>
                </a:solidFill>
                <a:latin typeface="Alata"/>
                <a:ea typeface="Alata"/>
                <a:cs typeface="Alata"/>
                <a:sym typeface="Alata"/>
              </a:defRPr>
            </a:lvl1pPr>
            <a:lvl2pPr lvl="1" algn="ctr" rtl="0">
              <a:lnSpc>
                <a:spcPct val="85000"/>
              </a:lnSpc>
              <a:spcBef>
                <a:spcPts val="0"/>
              </a:spcBef>
              <a:spcAft>
                <a:spcPts val="0"/>
              </a:spcAft>
              <a:buSzPts val="1400"/>
              <a:buNone/>
              <a:defRPr sz="1800"/>
            </a:lvl2pPr>
            <a:lvl3pPr lvl="2" algn="ctr" rtl="0">
              <a:lnSpc>
                <a:spcPct val="85000"/>
              </a:lnSpc>
              <a:spcBef>
                <a:spcPts val="0"/>
              </a:spcBef>
              <a:spcAft>
                <a:spcPts val="0"/>
              </a:spcAft>
              <a:buSzPts val="1400"/>
              <a:buNone/>
              <a:defRPr sz="1800"/>
            </a:lvl3pPr>
            <a:lvl4pPr lvl="3" algn="ctr" rtl="0">
              <a:lnSpc>
                <a:spcPct val="85000"/>
              </a:lnSpc>
              <a:spcBef>
                <a:spcPts val="0"/>
              </a:spcBef>
              <a:spcAft>
                <a:spcPts val="0"/>
              </a:spcAft>
              <a:buSzPts val="1400"/>
              <a:buNone/>
              <a:defRPr sz="1800"/>
            </a:lvl4pPr>
            <a:lvl5pPr lvl="4" algn="ctr" rtl="0">
              <a:lnSpc>
                <a:spcPct val="85000"/>
              </a:lnSpc>
              <a:spcBef>
                <a:spcPts val="0"/>
              </a:spcBef>
              <a:spcAft>
                <a:spcPts val="0"/>
              </a:spcAft>
              <a:buSzPts val="1400"/>
              <a:buNone/>
              <a:defRPr sz="1800"/>
            </a:lvl5pPr>
            <a:lvl6pPr lvl="5" algn="ctr" rtl="0">
              <a:lnSpc>
                <a:spcPct val="85000"/>
              </a:lnSpc>
              <a:spcBef>
                <a:spcPts val="0"/>
              </a:spcBef>
              <a:spcAft>
                <a:spcPts val="0"/>
              </a:spcAft>
              <a:buSzPts val="1400"/>
              <a:buNone/>
              <a:defRPr sz="1800"/>
            </a:lvl6pPr>
            <a:lvl7pPr lvl="6" algn="ctr" rtl="0">
              <a:lnSpc>
                <a:spcPct val="85000"/>
              </a:lnSpc>
              <a:spcBef>
                <a:spcPts val="0"/>
              </a:spcBef>
              <a:spcAft>
                <a:spcPts val="0"/>
              </a:spcAft>
              <a:buSzPts val="1400"/>
              <a:buNone/>
              <a:defRPr sz="1800"/>
            </a:lvl7pPr>
            <a:lvl8pPr lvl="7" algn="ctr" rtl="0">
              <a:lnSpc>
                <a:spcPct val="85000"/>
              </a:lnSpc>
              <a:spcBef>
                <a:spcPts val="0"/>
              </a:spcBef>
              <a:spcAft>
                <a:spcPts val="0"/>
              </a:spcAft>
              <a:buSzPts val="1400"/>
              <a:buNone/>
              <a:defRPr sz="1800"/>
            </a:lvl8pPr>
            <a:lvl9pPr lvl="8" algn="ctr" rtl="0">
              <a:lnSpc>
                <a:spcPct val="85000"/>
              </a:lnSpc>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6"/>
        <p:cNvGrpSpPr/>
        <p:nvPr/>
      </p:nvGrpSpPr>
      <p:grpSpPr>
        <a:xfrm>
          <a:off x="0" y="0"/>
          <a:ext cx="0" cy="0"/>
          <a:chOff x="0" y="0"/>
          <a:chExt cx="0" cy="0"/>
        </a:xfrm>
      </p:grpSpPr>
      <p:sp>
        <p:nvSpPr>
          <p:cNvPr id="27" name="Google Shape;27;p4"/>
          <p:cNvSpPr txBox="1">
            <a:spLocks noGrp="1"/>
          </p:cNvSpPr>
          <p:nvPr>
            <p:ph type="subTitle" idx="1"/>
          </p:nvPr>
        </p:nvSpPr>
        <p:spPr>
          <a:xfrm>
            <a:off x="1216550" y="6901954"/>
            <a:ext cx="6784500" cy="558300"/>
          </a:xfrm>
          <a:prstGeom prst="rect">
            <a:avLst/>
          </a:prstGeom>
        </p:spPr>
        <p:txBody>
          <a:bodyPr spcFirstLastPara="1" wrap="square" lIns="0" tIns="0" rIns="0" bIns="0" anchor="t" anchorCtr="0">
            <a:noAutofit/>
          </a:bodyPr>
          <a:lstStyle>
            <a:lvl1pPr lvl="0" rtl="0">
              <a:spcBef>
                <a:spcPts val="640"/>
              </a:spcBef>
              <a:spcAft>
                <a:spcPts val="0"/>
              </a:spcAft>
              <a:buSzPts val="2850"/>
              <a:buNone/>
              <a:defRPr sz="2850"/>
            </a:lvl1pPr>
            <a:lvl2pPr lvl="1" rtl="0">
              <a:spcBef>
                <a:spcPts val="560"/>
              </a:spcBef>
              <a:spcAft>
                <a:spcPts val="0"/>
              </a:spcAft>
              <a:buSzPts val="2200"/>
              <a:buNone/>
              <a:defRPr/>
            </a:lvl2pPr>
            <a:lvl3pPr lvl="2" rtl="0">
              <a:spcBef>
                <a:spcPts val="480"/>
              </a:spcBef>
              <a:spcAft>
                <a:spcPts val="0"/>
              </a:spcAft>
              <a:buSzPts val="2200"/>
              <a:buNone/>
              <a:defRPr/>
            </a:lvl3pPr>
            <a:lvl4pPr lvl="3" rtl="0">
              <a:spcBef>
                <a:spcPts val="400"/>
              </a:spcBef>
              <a:spcAft>
                <a:spcPts val="0"/>
              </a:spcAft>
              <a:buSzPts val="2200"/>
              <a:buNone/>
              <a:defRPr/>
            </a:lvl4pPr>
            <a:lvl5pPr lvl="4" rtl="0">
              <a:spcBef>
                <a:spcPts val="400"/>
              </a:spcBef>
              <a:spcAft>
                <a:spcPts val="0"/>
              </a:spcAft>
              <a:buSzPts val="2200"/>
              <a:buNone/>
              <a:defRPr/>
            </a:lvl5pPr>
            <a:lvl6pPr lvl="5" rtl="0">
              <a:spcBef>
                <a:spcPts val="400"/>
              </a:spcBef>
              <a:spcAft>
                <a:spcPts val="0"/>
              </a:spcAft>
              <a:buSzPts val="2200"/>
              <a:buNone/>
              <a:defRPr/>
            </a:lvl6pPr>
            <a:lvl7pPr lvl="6" rtl="0">
              <a:spcBef>
                <a:spcPts val="400"/>
              </a:spcBef>
              <a:spcAft>
                <a:spcPts val="0"/>
              </a:spcAft>
              <a:buSzPts val="2200"/>
              <a:buNone/>
              <a:defRPr/>
            </a:lvl7pPr>
            <a:lvl8pPr lvl="7" rtl="0">
              <a:spcBef>
                <a:spcPts val="400"/>
              </a:spcBef>
              <a:spcAft>
                <a:spcPts val="0"/>
              </a:spcAft>
              <a:buSzPts val="2200"/>
              <a:buNone/>
              <a:defRPr/>
            </a:lvl8pPr>
            <a:lvl9pPr lvl="8" rtl="0">
              <a:spcBef>
                <a:spcPts val="400"/>
              </a:spcBef>
              <a:spcAft>
                <a:spcPts val="0"/>
              </a:spcAft>
              <a:buSzPts val="2200"/>
              <a:buNone/>
              <a:defRPr/>
            </a:lvl9pPr>
          </a:lstStyle>
          <a:p>
            <a:endParaRPr/>
          </a:p>
        </p:txBody>
      </p:sp>
      <p:sp>
        <p:nvSpPr>
          <p:cNvPr id="28" name="Google Shape;28;p4"/>
          <p:cNvSpPr/>
          <p:nvPr/>
        </p:nvSpPr>
        <p:spPr>
          <a:xfrm>
            <a:off x="8001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2">
              <a:alphaModFix/>
            </a:blip>
            <a:stretch>
              <a:fillRect/>
            </a:stretch>
          </a:blipFill>
          <a:ln>
            <a:noFill/>
          </a:ln>
        </p:spPr>
      </p:sp>
      <p:pic>
        <p:nvPicPr>
          <p:cNvPr id="29" name="Google Shape;29;p4"/>
          <p:cNvPicPr preferRelativeResize="0"/>
          <p:nvPr/>
        </p:nvPicPr>
        <p:blipFill>
          <a:blip r:embed="rId3">
            <a:alphaModFix/>
          </a:blip>
          <a:stretch>
            <a:fillRect/>
          </a:stretch>
        </p:blipFill>
        <p:spPr>
          <a:xfrm>
            <a:off x="8001000" y="5143999"/>
            <a:ext cx="10287000" cy="10287000"/>
          </a:xfrm>
          <a:prstGeom prst="ellipse">
            <a:avLst/>
          </a:prstGeom>
          <a:noFill/>
          <a:ln>
            <a:noFill/>
          </a:ln>
        </p:spPr>
      </p:pic>
      <p:sp>
        <p:nvSpPr>
          <p:cNvPr id="30" name="Google Shape;30;p4"/>
          <p:cNvSpPr txBox="1">
            <a:spLocks noGrp="1"/>
          </p:cNvSpPr>
          <p:nvPr>
            <p:ph type="title"/>
          </p:nvPr>
        </p:nvSpPr>
        <p:spPr>
          <a:xfrm>
            <a:off x="1190550" y="2266150"/>
            <a:ext cx="7083000" cy="3888300"/>
          </a:xfrm>
          <a:prstGeom prst="rect">
            <a:avLst/>
          </a:prstGeom>
          <a:noFill/>
          <a:ln>
            <a:noFill/>
          </a:ln>
        </p:spPr>
        <p:txBody>
          <a:bodyPr spcFirstLastPara="1" wrap="square" lIns="0" tIns="0" rIns="0" bIns="0" anchor="t" anchorCtr="0">
            <a:noAutofit/>
          </a:bodyPr>
          <a:lstStyle>
            <a:lvl1pPr marR="0" lvl="0" rtl="0">
              <a:lnSpc>
                <a:spcPct val="87000"/>
              </a:lnSpc>
              <a:spcBef>
                <a:spcPts val="0"/>
              </a:spcBef>
              <a:spcAft>
                <a:spcPts val="0"/>
              </a:spcAft>
              <a:buClr>
                <a:srgbClr val="0DBB89"/>
              </a:buClr>
              <a:buSzPts val="16450"/>
              <a:buFont typeface="Alata"/>
              <a:buNone/>
              <a:defRPr sz="16450" i="0" u="none" strike="noStrike" cap="none">
                <a:solidFill>
                  <a:srgbClr val="0DBB89"/>
                </a:solidFill>
                <a:latin typeface="Alata"/>
                <a:ea typeface="Alata"/>
                <a:cs typeface="Alata"/>
                <a:sym typeface="Alata"/>
              </a:defRPr>
            </a:lvl1pPr>
            <a:lvl2pPr lvl="1" rtl="0">
              <a:lnSpc>
                <a:spcPct val="87000"/>
              </a:lnSpc>
              <a:spcBef>
                <a:spcPts val="0"/>
              </a:spcBef>
              <a:spcAft>
                <a:spcPts val="0"/>
              </a:spcAft>
              <a:buSzPts val="1400"/>
              <a:buNone/>
              <a:defRPr sz="1800"/>
            </a:lvl2pPr>
            <a:lvl3pPr lvl="2" rtl="0">
              <a:lnSpc>
                <a:spcPct val="87000"/>
              </a:lnSpc>
              <a:spcBef>
                <a:spcPts val="0"/>
              </a:spcBef>
              <a:spcAft>
                <a:spcPts val="0"/>
              </a:spcAft>
              <a:buSzPts val="1400"/>
              <a:buNone/>
              <a:defRPr sz="1800"/>
            </a:lvl3pPr>
            <a:lvl4pPr lvl="3" rtl="0">
              <a:lnSpc>
                <a:spcPct val="87000"/>
              </a:lnSpc>
              <a:spcBef>
                <a:spcPts val="0"/>
              </a:spcBef>
              <a:spcAft>
                <a:spcPts val="0"/>
              </a:spcAft>
              <a:buSzPts val="1400"/>
              <a:buNone/>
              <a:defRPr sz="1800"/>
            </a:lvl4pPr>
            <a:lvl5pPr lvl="4" rtl="0">
              <a:lnSpc>
                <a:spcPct val="87000"/>
              </a:lnSpc>
              <a:spcBef>
                <a:spcPts val="0"/>
              </a:spcBef>
              <a:spcAft>
                <a:spcPts val="0"/>
              </a:spcAft>
              <a:buSzPts val="1400"/>
              <a:buNone/>
              <a:defRPr sz="1800"/>
            </a:lvl5pPr>
            <a:lvl6pPr lvl="5" rtl="0">
              <a:lnSpc>
                <a:spcPct val="87000"/>
              </a:lnSpc>
              <a:spcBef>
                <a:spcPts val="0"/>
              </a:spcBef>
              <a:spcAft>
                <a:spcPts val="0"/>
              </a:spcAft>
              <a:buSzPts val="1400"/>
              <a:buNone/>
              <a:defRPr sz="1800"/>
            </a:lvl6pPr>
            <a:lvl7pPr lvl="6" rtl="0">
              <a:lnSpc>
                <a:spcPct val="87000"/>
              </a:lnSpc>
              <a:spcBef>
                <a:spcPts val="0"/>
              </a:spcBef>
              <a:spcAft>
                <a:spcPts val="0"/>
              </a:spcAft>
              <a:buSzPts val="1400"/>
              <a:buNone/>
              <a:defRPr sz="1800"/>
            </a:lvl7pPr>
            <a:lvl8pPr lvl="7" rtl="0">
              <a:lnSpc>
                <a:spcPct val="87000"/>
              </a:lnSpc>
              <a:spcBef>
                <a:spcPts val="0"/>
              </a:spcBef>
              <a:spcAft>
                <a:spcPts val="0"/>
              </a:spcAft>
              <a:buSzPts val="1400"/>
              <a:buNone/>
              <a:defRPr sz="1800"/>
            </a:lvl8pPr>
            <a:lvl9pPr lvl="8" rtl="0">
              <a:lnSpc>
                <a:spcPct val="87000"/>
              </a:lnSpc>
              <a:spcBef>
                <a:spcPts val="0"/>
              </a:spcBef>
              <a:spcAft>
                <a:spcPts val="0"/>
              </a:spcAft>
              <a:buSzPts val="1400"/>
              <a:buNone/>
              <a:defRPr sz="1800"/>
            </a:lvl9pPr>
          </a:lstStyle>
          <a:p>
            <a:endParaRPr/>
          </a:p>
        </p:txBody>
      </p:sp>
      <p:sp>
        <p:nvSpPr>
          <p:cNvPr id="31" name="Google Shape;31;p4"/>
          <p:cNvSpPr txBox="1">
            <a:spLocks noGrp="1"/>
          </p:cNvSpPr>
          <p:nvPr>
            <p:ph type="body" idx="2"/>
          </p:nvPr>
        </p:nvSpPr>
        <p:spPr>
          <a:xfrm>
            <a:off x="10086000" y="663150"/>
            <a:ext cx="6117000" cy="3797400"/>
          </a:xfrm>
          <a:prstGeom prst="rect">
            <a:avLst/>
          </a:prstGeom>
          <a:noFill/>
          <a:ln>
            <a:noFill/>
          </a:ln>
        </p:spPr>
        <p:txBody>
          <a:bodyPr spcFirstLastPara="1" wrap="square" lIns="0" tIns="0" rIns="0" bIns="0" anchor="ctr" anchorCtr="0">
            <a:noAutofit/>
          </a:bodyPr>
          <a:lstStyle>
            <a:lvl1pPr marL="457200" marR="0" lvl="0" indent="-381000" algn="ctr" rtl="0">
              <a:spcBef>
                <a:spcPts val="640"/>
              </a:spcBef>
              <a:spcAft>
                <a:spcPts val="0"/>
              </a:spcAft>
              <a:buClr>
                <a:schemeClr val="lt1"/>
              </a:buClr>
              <a:buSzPts val="2400"/>
              <a:buFont typeface="Lato"/>
              <a:buChar char="•"/>
              <a:defRPr sz="2400" i="0" u="none" strike="noStrike" cap="none">
                <a:solidFill>
                  <a:schemeClr val="lt1"/>
                </a:solidFill>
                <a:latin typeface="Lato"/>
                <a:ea typeface="Lato"/>
                <a:cs typeface="Lato"/>
                <a:sym typeface="Lato"/>
              </a:defRPr>
            </a:lvl1pPr>
            <a:lvl2pPr marL="914400" marR="0" lvl="1" indent="-381000" algn="ctr" rtl="0">
              <a:spcBef>
                <a:spcPts val="560"/>
              </a:spcBef>
              <a:spcAft>
                <a:spcPts val="0"/>
              </a:spcAft>
              <a:buClr>
                <a:schemeClr val="lt1"/>
              </a:buClr>
              <a:buSzPts val="2400"/>
              <a:buFont typeface="Lato"/>
              <a:buChar char="–"/>
              <a:defRPr sz="2400" i="0" u="none" strike="noStrike" cap="none">
                <a:solidFill>
                  <a:schemeClr val="lt1"/>
                </a:solidFill>
                <a:latin typeface="Lato"/>
                <a:ea typeface="Lato"/>
                <a:cs typeface="Lato"/>
                <a:sym typeface="Lato"/>
              </a:defRPr>
            </a:lvl2pPr>
            <a:lvl3pPr marL="1371600" marR="0" lvl="2" indent="-381000" algn="ctr" rtl="0">
              <a:spcBef>
                <a:spcPts val="480"/>
              </a:spcBef>
              <a:spcAft>
                <a:spcPts val="0"/>
              </a:spcAft>
              <a:buClr>
                <a:schemeClr val="lt1"/>
              </a:buClr>
              <a:buSzPts val="2400"/>
              <a:buFont typeface="Lato"/>
              <a:buChar char="•"/>
              <a:defRPr sz="2400" i="0" u="none" strike="noStrike" cap="none">
                <a:solidFill>
                  <a:schemeClr val="lt1"/>
                </a:solidFill>
                <a:latin typeface="Lato"/>
                <a:ea typeface="Lato"/>
                <a:cs typeface="Lato"/>
                <a:sym typeface="Lato"/>
              </a:defRPr>
            </a:lvl3pPr>
            <a:lvl4pPr marL="1828800" marR="0" lvl="3" indent="-381000" algn="ctr" rtl="0">
              <a:spcBef>
                <a:spcPts val="400"/>
              </a:spcBef>
              <a:spcAft>
                <a:spcPts val="0"/>
              </a:spcAft>
              <a:buClr>
                <a:schemeClr val="lt1"/>
              </a:buClr>
              <a:buSzPts val="2400"/>
              <a:buFont typeface="Lato"/>
              <a:buChar char="–"/>
              <a:defRPr sz="2400" i="0" u="none" strike="noStrike" cap="none">
                <a:solidFill>
                  <a:schemeClr val="lt1"/>
                </a:solidFill>
                <a:latin typeface="Lato"/>
                <a:ea typeface="Lato"/>
                <a:cs typeface="Lato"/>
                <a:sym typeface="Lato"/>
              </a:defRPr>
            </a:lvl4pPr>
            <a:lvl5pPr marL="2286000" marR="0" lvl="4" indent="-381000" algn="ctr" rtl="0">
              <a:spcBef>
                <a:spcPts val="400"/>
              </a:spcBef>
              <a:spcAft>
                <a:spcPts val="0"/>
              </a:spcAft>
              <a:buClr>
                <a:schemeClr val="lt1"/>
              </a:buClr>
              <a:buSzPts val="2400"/>
              <a:buFont typeface="Lato"/>
              <a:buChar char="»"/>
              <a:defRPr sz="2400" i="0" u="none" strike="noStrike" cap="none">
                <a:solidFill>
                  <a:schemeClr val="lt1"/>
                </a:solidFill>
                <a:latin typeface="Lato"/>
                <a:ea typeface="Lato"/>
                <a:cs typeface="Lato"/>
                <a:sym typeface="Lato"/>
              </a:defRPr>
            </a:lvl5pPr>
            <a:lvl6pPr marL="2743200" marR="0" lvl="5" indent="-381000" algn="ctr" rtl="0">
              <a:spcBef>
                <a:spcPts val="400"/>
              </a:spcBef>
              <a:spcAft>
                <a:spcPts val="0"/>
              </a:spcAft>
              <a:buClr>
                <a:schemeClr val="lt1"/>
              </a:buClr>
              <a:buSzPts val="2400"/>
              <a:buFont typeface="Lato"/>
              <a:buChar char="•"/>
              <a:defRPr sz="2400" i="0" u="none" strike="noStrike" cap="none">
                <a:solidFill>
                  <a:schemeClr val="lt1"/>
                </a:solidFill>
                <a:latin typeface="Lato"/>
                <a:ea typeface="Lato"/>
                <a:cs typeface="Lato"/>
                <a:sym typeface="Lato"/>
              </a:defRPr>
            </a:lvl6pPr>
            <a:lvl7pPr marL="3200400" marR="0" lvl="6" indent="-381000" algn="ctr" rtl="0">
              <a:spcBef>
                <a:spcPts val="400"/>
              </a:spcBef>
              <a:spcAft>
                <a:spcPts val="0"/>
              </a:spcAft>
              <a:buClr>
                <a:schemeClr val="lt1"/>
              </a:buClr>
              <a:buSzPts val="2400"/>
              <a:buFont typeface="Lato"/>
              <a:buChar char="•"/>
              <a:defRPr sz="2400" i="0" u="none" strike="noStrike" cap="none">
                <a:solidFill>
                  <a:schemeClr val="lt1"/>
                </a:solidFill>
                <a:latin typeface="Lato"/>
                <a:ea typeface="Lato"/>
                <a:cs typeface="Lato"/>
                <a:sym typeface="Lato"/>
              </a:defRPr>
            </a:lvl7pPr>
            <a:lvl8pPr marL="3657600" marR="0" lvl="7" indent="-381000" algn="ctr" rtl="0">
              <a:spcBef>
                <a:spcPts val="400"/>
              </a:spcBef>
              <a:spcAft>
                <a:spcPts val="0"/>
              </a:spcAft>
              <a:buClr>
                <a:schemeClr val="lt1"/>
              </a:buClr>
              <a:buSzPts val="2400"/>
              <a:buFont typeface="Lato"/>
              <a:buChar char="•"/>
              <a:defRPr sz="2400" i="0" u="none" strike="noStrike" cap="none">
                <a:solidFill>
                  <a:schemeClr val="lt1"/>
                </a:solidFill>
                <a:latin typeface="Lato"/>
                <a:ea typeface="Lato"/>
                <a:cs typeface="Lato"/>
                <a:sym typeface="Lato"/>
              </a:defRPr>
            </a:lvl8pPr>
            <a:lvl9pPr marL="4114800" marR="0" lvl="8" indent="-381000" algn="ctr" rtl="0">
              <a:spcBef>
                <a:spcPts val="400"/>
              </a:spcBef>
              <a:spcAft>
                <a:spcPts val="0"/>
              </a:spcAft>
              <a:buClr>
                <a:schemeClr val="lt1"/>
              </a:buClr>
              <a:buSzPts val="2400"/>
              <a:buFont typeface="Lato"/>
              <a:buChar char="•"/>
              <a:defRPr sz="2400" i="0" u="none" strike="noStrike" cap="none">
                <a:solidFill>
                  <a:schemeClr val="lt1"/>
                </a:solidFill>
                <a:latin typeface="Lato"/>
                <a:ea typeface="Lato"/>
                <a:cs typeface="Lato"/>
                <a:sym typeface="La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32"/>
        <p:cNvGrpSpPr/>
        <p:nvPr/>
      </p:nvGrpSpPr>
      <p:grpSpPr>
        <a:xfrm>
          <a:off x="0" y="0"/>
          <a:ext cx="0" cy="0"/>
          <a:chOff x="0" y="0"/>
          <a:chExt cx="0" cy="0"/>
        </a:xfrm>
      </p:grpSpPr>
      <p:sp>
        <p:nvSpPr>
          <p:cNvPr id="33" name="Google Shape;33;p5"/>
          <p:cNvSpPr>
            <a:spLocks noGrp="1"/>
          </p:cNvSpPr>
          <p:nvPr>
            <p:ph type="pic" idx="2"/>
          </p:nvPr>
        </p:nvSpPr>
        <p:spPr>
          <a:xfrm>
            <a:off x="0" y="0"/>
            <a:ext cx="8883000" cy="8260800"/>
          </a:xfrm>
          <a:prstGeom prst="rect">
            <a:avLst/>
          </a:prstGeom>
          <a:noFill/>
          <a:ln>
            <a:noFill/>
          </a:ln>
        </p:spPr>
      </p:sp>
      <p:sp>
        <p:nvSpPr>
          <p:cNvPr id="34" name="Google Shape;34;p5"/>
          <p:cNvSpPr/>
          <p:nvPr/>
        </p:nvSpPr>
        <p:spPr>
          <a:xfrm>
            <a:off x="0" y="8199000"/>
            <a:ext cx="18288890" cy="2088310"/>
          </a:xfrm>
          <a:custGeom>
            <a:avLst/>
            <a:gdLst/>
            <a:ahLst/>
            <a:cxnLst/>
            <a:rect l="l" t="t" r="r" b="b"/>
            <a:pathLst>
              <a:path w="5843096" h="549917" extrusionOk="0">
                <a:moveTo>
                  <a:pt x="0" y="0"/>
                </a:moveTo>
                <a:lnTo>
                  <a:pt x="5843096" y="0"/>
                </a:lnTo>
                <a:lnTo>
                  <a:pt x="5843096" y="549917"/>
                </a:lnTo>
                <a:lnTo>
                  <a:pt x="0" y="549917"/>
                </a:lnTo>
                <a:close/>
              </a:path>
            </a:pathLst>
          </a:custGeom>
          <a:solidFill>
            <a:srgbClr val="0DBB89"/>
          </a:solidFill>
          <a:ln>
            <a:noFill/>
          </a:ln>
        </p:spPr>
      </p:sp>
      <p:sp>
        <p:nvSpPr>
          <p:cNvPr id="35" name="Google Shape;35;p5"/>
          <p:cNvSpPr txBox="1">
            <a:spLocks noGrp="1"/>
          </p:cNvSpPr>
          <p:nvPr>
            <p:ph type="title"/>
          </p:nvPr>
        </p:nvSpPr>
        <p:spPr>
          <a:xfrm>
            <a:off x="396875" y="8260675"/>
            <a:ext cx="17494500" cy="2043000"/>
          </a:xfrm>
          <a:prstGeom prst="rect">
            <a:avLst/>
          </a:prstGeom>
          <a:noFill/>
          <a:ln>
            <a:noFill/>
          </a:ln>
        </p:spPr>
        <p:txBody>
          <a:bodyPr spcFirstLastPara="1" wrap="square" lIns="0" tIns="0" rIns="0" bIns="0" anchor="ctr" anchorCtr="0">
            <a:noAutofit/>
          </a:bodyPr>
          <a:lstStyle>
            <a:lvl1pPr marR="0" lvl="0" algn="ctr" rtl="0">
              <a:lnSpc>
                <a:spcPct val="92000"/>
              </a:lnSpc>
              <a:spcBef>
                <a:spcPts val="0"/>
              </a:spcBef>
              <a:spcAft>
                <a:spcPts val="0"/>
              </a:spcAft>
              <a:buClr>
                <a:schemeClr val="lt1"/>
              </a:buClr>
              <a:buSzPts val="9350"/>
              <a:buFont typeface="Alata"/>
              <a:buNone/>
              <a:defRPr sz="9350" i="0" u="none" strike="noStrike" cap="none">
                <a:solidFill>
                  <a:schemeClr val="lt1"/>
                </a:solidFill>
                <a:latin typeface="Alata"/>
                <a:ea typeface="Alata"/>
                <a:cs typeface="Alata"/>
                <a:sym typeface="Alata"/>
              </a:defRPr>
            </a:lvl1pPr>
            <a:lvl2pPr lvl="1" algn="ctr" rtl="0">
              <a:spcBef>
                <a:spcPts val="0"/>
              </a:spcBef>
              <a:spcAft>
                <a:spcPts val="0"/>
              </a:spcAft>
              <a:buSzPts val="1400"/>
              <a:buNone/>
              <a:defRPr sz="1800"/>
            </a:lvl2pPr>
            <a:lvl3pPr lvl="2" algn="ctr" rtl="0">
              <a:spcBef>
                <a:spcPts val="0"/>
              </a:spcBef>
              <a:spcAft>
                <a:spcPts val="0"/>
              </a:spcAft>
              <a:buSzPts val="1400"/>
              <a:buNone/>
              <a:defRPr sz="1800"/>
            </a:lvl3pPr>
            <a:lvl4pPr lvl="3" algn="ctr" rtl="0">
              <a:spcBef>
                <a:spcPts val="0"/>
              </a:spcBef>
              <a:spcAft>
                <a:spcPts val="0"/>
              </a:spcAft>
              <a:buSzPts val="1400"/>
              <a:buNone/>
              <a:defRPr sz="1800"/>
            </a:lvl4pPr>
            <a:lvl5pPr lvl="4" algn="ctr" rtl="0">
              <a:spcBef>
                <a:spcPts val="0"/>
              </a:spcBef>
              <a:spcAft>
                <a:spcPts val="0"/>
              </a:spcAft>
              <a:buSzPts val="1400"/>
              <a:buNone/>
              <a:defRPr sz="1800"/>
            </a:lvl5pPr>
            <a:lvl6pPr lvl="5" algn="ctr" rtl="0">
              <a:spcBef>
                <a:spcPts val="0"/>
              </a:spcBef>
              <a:spcAft>
                <a:spcPts val="0"/>
              </a:spcAft>
              <a:buSzPts val="1400"/>
              <a:buNone/>
              <a:defRPr sz="1800"/>
            </a:lvl6pPr>
            <a:lvl7pPr lvl="6" algn="ctr" rtl="0">
              <a:spcBef>
                <a:spcPts val="0"/>
              </a:spcBef>
              <a:spcAft>
                <a:spcPts val="0"/>
              </a:spcAft>
              <a:buSzPts val="1400"/>
              <a:buNone/>
              <a:defRPr sz="1800"/>
            </a:lvl7pPr>
            <a:lvl8pPr lvl="7" algn="ctr" rtl="0">
              <a:spcBef>
                <a:spcPts val="0"/>
              </a:spcBef>
              <a:spcAft>
                <a:spcPts val="0"/>
              </a:spcAft>
              <a:buSzPts val="1400"/>
              <a:buNone/>
              <a:defRPr sz="1800"/>
            </a:lvl8pPr>
            <a:lvl9pPr lvl="8" algn="ctr" rtl="0">
              <a:spcBef>
                <a:spcPts val="0"/>
              </a:spcBef>
              <a:spcAft>
                <a:spcPts val="0"/>
              </a:spcAft>
              <a:buSzPts val="1400"/>
              <a:buNone/>
              <a:defRPr sz="1800"/>
            </a:lvl9pPr>
          </a:lstStyle>
          <a:p>
            <a:endParaRPr/>
          </a:p>
        </p:txBody>
      </p:sp>
      <p:sp>
        <p:nvSpPr>
          <p:cNvPr id="36" name="Google Shape;36;p5"/>
          <p:cNvSpPr txBox="1">
            <a:spLocks noGrp="1"/>
          </p:cNvSpPr>
          <p:nvPr>
            <p:ph type="subTitle" idx="1"/>
          </p:nvPr>
        </p:nvSpPr>
        <p:spPr>
          <a:xfrm>
            <a:off x="6996075" y="1052475"/>
            <a:ext cx="10539600" cy="1118100"/>
          </a:xfrm>
          <a:prstGeom prst="rect">
            <a:avLst/>
          </a:prstGeom>
        </p:spPr>
        <p:txBody>
          <a:bodyPr spcFirstLastPara="1" wrap="square" lIns="0" tIns="0" rIns="0" bIns="0" anchor="t" anchorCtr="0">
            <a:noAutofit/>
          </a:bodyPr>
          <a:lstStyle>
            <a:lvl1pPr lvl="0" algn="r" rtl="0">
              <a:spcBef>
                <a:spcPts val="640"/>
              </a:spcBef>
              <a:spcAft>
                <a:spcPts val="0"/>
              </a:spcAft>
              <a:buClr>
                <a:srgbClr val="0DBB89"/>
              </a:buClr>
              <a:buSzPts val="5500"/>
              <a:buFont typeface="Alata"/>
              <a:buNone/>
              <a:defRPr sz="5500">
                <a:solidFill>
                  <a:srgbClr val="0DBB89"/>
                </a:solidFill>
                <a:latin typeface="Alata"/>
                <a:ea typeface="Alata"/>
                <a:cs typeface="Alata"/>
                <a:sym typeface="Alata"/>
              </a:defRPr>
            </a:lvl1pPr>
            <a:lvl2pPr lvl="1" rtl="0">
              <a:spcBef>
                <a:spcPts val="560"/>
              </a:spcBef>
              <a:spcAft>
                <a:spcPts val="0"/>
              </a:spcAft>
              <a:buClr>
                <a:srgbClr val="0DBB89"/>
              </a:buClr>
              <a:buSzPts val="2200"/>
              <a:buNone/>
              <a:defRPr>
                <a:solidFill>
                  <a:srgbClr val="0DBB89"/>
                </a:solidFill>
              </a:defRPr>
            </a:lvl2pPr>
            <a:lvl3pPr lvl="2" rtl="0">
              <a:spcBef>
                <a:spcPts val="480"/>
              </a:spcBef>
              <a:spcAft>
                <a:spcPts val="0"/>
              </a:spcAft>
              <a:buClr>
                <a:srgbClr val="0DBB89"/>
              </a:buClr>
              <a:buSzPts val="2200"/>
              <a:buNone/>
              <a:defRPr>
                <a:solidFill>
                  <a:srgbClr val="0DBB89"/>
                </a:solidFill>
              </a:defRPr>
            </a:lvl3pPr>
            <a:lvl4pPr lvl="3" rtl="0">
              <a:spcBef>
                <a:spcPts val="400"/>
              </a:spcBef>
              <a:spcAft>
                <a:spcPts val="0"/>
              </a:spcAft>
              <a:buClr>
                <a:srgbClr val="0DBB89"/>
              </a:buClr>
              <a:buSzPts val="2200"/>
              <a:buNone/>
              <a:defRPr>
                <a:solidFill>
                  <a:srgbClr val="0DBB89"/>
                </a:solidFill>
              </a:defRPr>
            </a:lvl4pPr>
            <a:lvl5pPr lvl="4" rtl="0">
              <a:spcBef>
                <a:spcPts val="400"/>
              </a:spcBef>
              <a:spcAft>
                <a:spcPts val="0"/>
              </a:spcAft>
              <a:buClr>
                <a:srgbClr val="0DBB89"/>
              </a:buClr>
              <a:buSzPts val="2200"/>
              <a:buNone/>
              <a:defRPr>
                <a:solidFill>
                  <a:srgbClr val="0DBB89"/>
                </a:solidFill>
              </a:defRPr>
            </a:lvl5pPr>
            <a:lvl6pPr lvl="5" rtl="0">
              <a:spcBef>
                <a:spcPts val="400"/>
              </a:spcBef>
              <a:spcAft>
                <a:spcPts val="0"/>
              </a:spcAft>
              <a:buClr>
                <a:srgbClr val="0DBB89"/>
              </a:buClr>
              <a:buSzPts val="2200"/>
              <a:buNone/>
              <a:defRPr>
                <a:solidFill>
                  <a:srgbClr val="0DBB89"/>
                </a:solidFill>
              </a:defRPr>
            </a:lvl6pPr>
            <a:lvl7pPr lvl="6" rtl="0">
              <a:spcBef>
                <a:spcPts val="400"/>
              </a:spcBef>
              <a:spcAft>
                <a:spcPts val="0"/>
              </a:spcAft>
              <a:buClr>
                <a:srgbClr val="0DBB89"/>
              </a:buClr>
              <a:buSzPts val="2200"/>
              <a:buNone/>
              <a:defRPr>
                <a:solidFill>
                  <a:srgbClr val="0DBB89"/>
                </a:solidFill>
              </a:defRPr>
            </a:lvl7pPr>
            <a:lvl8pPr lvl="7" rtl="0">
              <a:spcBef>
                <a:spcPts val="400"/>
              </a:spcBef>
              <a:spcAft>
                <a:spcPts val="0"/>
              </a:spcAft>
              <a:buClr>
                <a:srgbClr val="0DBB89"/>
              </a:buClr>
              <a:buSzPts val="2200"/>
              <a:buNone/>
              <a:defRPr>
                <a:solidFill>
                  <a:srgbClr val="0DBB89"/>
                </a:solidFill>
              </a:defRPr>
            </a:lvl8pPr>
            <a:lvl9pPr lvl="8" rtl="0">
              <a:spcBef>
                <a:spcPts val="400"/>
              </a:spcBef>
              <a:spcAft>
                <a:spcPts val="0"/>
              </a:spcAft>
              <a:buClr>
                <a:srgbClr val="0DBB89"/>
              </a:buClr>
              <a:buSzPts val="2200"/>
              <a:buNone/>
              <a:defRPr>
                <a:solidFill>
                  <a:srgbClr val="0DBB89"/>
                </a:solidFill>
              </a:defRPr>
            </a:lvl9pPr>
          </a:lstStyle>
          <a:p>
            <a:endParaRPr/>
          </a:p>
        </p:txBody>
      </p:sp>
      <p:sp>
        <p:nvSpPr>
          <p:cNvPr id="37" name="Google Shape;37;p5"/>
          <p:cNvSpPr txBox="1">
            <a:spLocks noGrp="1"/>
          </p:cNvSpPr>
          <p:nvPr>
            <p:ph type="subTitle" idx="3"/>
          </p:nvPr>
        </p:nvSpPr>
        <p:spPr>
          <a:xfrm>
            <a:off x="6996075" y="2831141"/>
            <a:ext cx="10539600" cy="1118100"/>
          </a:xfrm>
          <a:prstGeom prst="rect">
            <a:avLst/>
          </a:prstGeom>
        </p:spPr>
        <p:txBody>
          <a:bodyPr spcFirstLastPara="1" wrap="square" lIns="0" tIns="0" rIns="0" bIns="0" anchor="t" anchorCtr="0">
            <a:noAutofit/>
          </a:bodyPr>
          <a:lstStyle>
            <a:lvl1pPr lvl="0" algn="r" rtl="0">
              <a:spcBef>
                <a:spcPts val="640"/>
              </a:spcBef>
              <a:spcAft>
                <a:spcPts val="0"/>
              </a:spcAft>
              <a:buClr>
                <a:srgbClr val="0DBB89"/>
              </a:buClr>
              <a:buSzPts val="5500"/>
              <a:buFont typeface="Alata"/>
              <a:buNone/>
              <a:defRPr sz="5500">
                <a:solidFill>
                  <a:srgbClr val="0DBB89"/>
                </a:solidFill>
                <a:latin typeface="Alata"/>
                <a:ea typeface="Alata"/>
                <a:cs typeface="Alata"/>
                <a:sym typeface="Alata"/>
              </a:defRPr>
            </a:lvl1pPr>
            <a:lvl2pPr lvl="1" rtl="0">
              <a:spcBef>
                <a:spcPts val="560"/>
              </a:spcBef>
              <a:spcAft>
                <a:spcPts val="0"/>
              </a:spcAft>
              <a:buClr>
                <a:srgbClr val="0DBB89"/>
              </a:buClr>
              <a:buSzPts val="2200"/>
              <a:buNone/>
              <a:defRPr>
                <a:solidFill>
                  <a:srgbClr val="0DBB89"/>
                </a:solidFill>
              </a:defRPr>
            </a:lvl2pPr>
            <a:lvl3pPr lvl="2" rtl="0">
              <a:spcBef>
                <a:spcPts val="480"/>
              </a:spcBef>
              <a:spcAft>
                <a:spcPts val="0"/>
              </a:spcAft>
              <a:buClr>
                <a:srgbClr val="0DBB89"/>
              </a:buClr>
              <a:buSzPts val="2200"/>
              <a:buNone/>
              <a:defRPr>
                <a:solidFill>
                  <a:srgbClr val="0DBB89"/>
                </a:solidFill>
              </a:defRPr>
            </a:lvl3pPr>
            <a:lvl4pPr lvl="3" rtl="0">
              <a:spcBef>
                <a:spcPts val="400"/>
              </a:spcBef>
              <a:spcAft>
                <a:spcPts val="0"/>
              </a:spcAft>
              <a:buClr>
                <a:srgbClr val="0DBB89"/>
              </a:buClr>
              <a:buSzPts val="2200"/>
              <a:buNone/>
              <a:defRPr>
                <a:solidFill>
                  <a:srgbClr val="0DBB89"/>
                </a:solidFill>
              </a:defRPr>
            </a:lvl4pPr>
            <a:lvl5pPr lvl="4" rtl="0">
              <a:spcBef>
                <a:spcPts val="400"/>
              </a:spcBef>
              <a:spcAft>
                <a:spcPts val="0"/>
              </a:spcAft>
              <a:buClr>
                <a:srgbClr val="0DBB89"/>
              </a:buClr>
              <a:buSzPts val="2200"/>
              <a:buNone/>
              <a:defRPr>
                <a:solidFill>
                  <a:srgbClr val="0DBB89"/>
                </a:solidFill>
              </a:defRPr>
            </a:lvl5pPr>
            <a:lvl6pPr lvl="5" rtl="0">
              <a:spcBef>
                <a:spcPts val="400"/>
              </a:spcBef>
              <a:spcAft>
                <a:spcPts val="0"/>
              </a:spcAft>
              <a:buClr>
                <a:srgbClr val="0DBB89"/>
              </a:buClr>
              <a:buSzPts val="2200"/>
              <a:buNone/>
              <a:defRPr>
                <a:solidFill>
                  <a:srgbClr val="0DBB89"/>
                </a:solidFill>
              </a:defRPr>
            </a:lvl6pPr>
            <a:lvl7pPr lvl="6" rtl="0">
              <a:spcBef>
                <a:spcPts val="400"/>
              </a:spcBef>
              <a:spcAft>
                <a:spcPts val="0"/>
              </a:spcAft>
              <a:buClr>
                <a:srgbClr val="0DBB89"/>
              </a:buClr>
              <a:buSzPts val="2200"/>
              <a:buNone/>
              <a:defRPr>
                <a:solidFill>
                  <a:srgbClr val="0DBB89"/>
                </a:solidFill>
              </a:defRPr>
            </a:lvl7pPr>
            <a:lvl8pPr lvl="7" rtl="0">
              <a:spcBef>
                <a:spcPts val="400"/>
              </a:spcBef>
              <a:spcAft>
                <a:spcPts val="0"/>
              </a:spcAft>
              <a:buClr>
                <a:srgbClr val="0DBB89"/>
              </a:buClr>
              <a:buSzPts val="2200"/>
              <a:buNone/>
              <a:defRPr>
                <a:solidFill>
                  <a:srgbClr val="0DBB89"/>
                </a:solidFill>
              </a:defRPr>
            </a:lvl8pPr>
            <a:lvl9pPr lvl="8" rtl="0">
              <a:spcBef>
                <a:spcPts val="400"/>
              </a:spcBef>
              <a:spcAft>
                <a:spcPts val="0"/>
              </a:spcAft>
              <a:buClr>
                <a:srgbClr val="0DBB89"/>
              </a:buClr>
              <a:buSzPts val="2200"/>
              <a:buNone/>
              <a:defRPr>
                <a:solidFill>
                  <a:srgbClr val="0DBB89"/>
                </a:solidFill>
              </a:defRPr>
            </a:lvl9pPr>
          </a:lstStyle>
          <a:p>
            <a:endParaRPr/>
          </a:p>
        </p:txBody>
      </p:sp>
      <p:sp>
        <p:nvSpPr>
          <p:cNvPr id="38" name="Google Shape;38;p5"/>
          <p:cNvSpPr txBox="1">
            <a:spLocks noGrp="1"/>
          </p:cNvSpPr>
          <p:nvPr>
            <p:ph type="subTitle" idx="4"/>
          </p:nvPr>
        </p:nvSpPr>
        <p:spPr>
          <a:xfrm>
            <a:off x="6996075" y="4609808"/>
            <a:ext cx="10539600" cy="1118100"/>
          </a:xfrm>
          <a:prstGeom prst="rect">
            <a:avLst/>
          </a:prstGeom>
        </p:spPr>
        <p:txBody>
          <a:bodyPr spcFirstLastPara="1" wrap="square" lIns="0" tIns="0" rIns="0" bIns="0" anchor="t" anchorCtr="0">
            <a:noAutofit/>
          </a:bodyPr>
          <a:lstStyle>
            <a:lvl1pPr lvl="0" algn="r" rtl="0">
              <a:spcBef>
                <a:spcPts val="640"/>
              </a:spcBef>
              <a:spcAft>
                <a:spcPts val="0"/>
              </a:spcAft>
              <a:buClr>
                <a:srgbClr val="0DBB89"/>
              </a:buClr>
              <a:buSzPts val="5500"/>
              <a:buFont typeface="Alata"/>
              <a:buNone/>
              <a:defRPr sz="5500">
                <a:solidFill>
                  <a:srgbClr val="0DBB89"/>
                </a:solidFill>
                <a:latin typeface="Alata"/>
                <a:ea typeface="Alata"/>
                <a:cs typeface="Alata"/>
                <a:sym typeface="Alata"/>
              </a:defRPr>
            </a:lvl1pPr>
            <a:lvl2pPr lvl="1" rtl="0">
              <a:spcBef>
                <a:spcPts val="560"/>
              </a:spcBef>
              <a:spcAft>
                <a:spcPts val="0"/>
              </a:spcAft>
              <a:buClr>
                <a:srgbClr val="0DBB89"/>
              </a:buClr>
              <a:buSzPts val="2200"/>
              <a:buNone/>
              <a:defRPr>
                <a:solidFill>
                  <a:srgbClr val="0DBB89"/>
                </a:solidFill>
              </a:defRPr>
            </a:lvl2pPr>
            <a:lvl3pPr lvl="2" rtl="0">
              <a:spcBef>
                <a:spcPts val="480"/>
              </a:spcBef>
              <a:spcAft>
                <a:spcPts val="0"/>
              </a:spcAft>
              <a:buClr>
                <a:srgbClr val="0DBB89"/>
              </a:buClr>
              <a:buSzPts val="2200"/>
              <a:buNone/>
              <a:defRPr>
                <a:solidFill>
                  <a:srgbClr val="0DBB89"/>
                </a:solidFill>
              </a:defRPr>
            </a:lvl3pPr>
            <a:lvl4pPr lvl="3" rtl="0">
              <a:spcBef>
                <a:spcPts val="400"/>
              </a:spcBef>
              <a:spcAft>
                <a:spcPts val="0"/>
              </a:spcAft>
              <a:buClr>
                <a:srgbClr val="0DBB89"/>
              </a:buClr>
              <a:buSzPts val="2200"/>
              <a:buNone/>
              <a:defRPr>
                <a:solidFill>
                  <a:srgbClr val="0DBB89"/>
                </a:solidFill>
              </a:defRPr>
            </a:lvl4pPr>
            <a:lvl5pPr lvl="4" rtl="0">
              <a:spcBef>
                <a:spcPts val="400"/>
              </a:spcBef>
              <a:spcAft>
                <a:spcPts val="0"/>
              </a:spcAft>
              <a:buClr>
                <a:srgbClr val="0DBB89"/>
              </a:buClr>
              <a:buSzPts val="2200"/>
              <a:buNone/>
              <a:defRPr>
                <a:solidFill>
                  <a:srgbClr val="0DBB89"/>
                </a:solidFill>
              </a:defRPr>
            </a:lvl5pPr>
            <a:lvl6pPr lvl="5" rtl="0">
              <a:spcBef>
                <a:spcPts val="400"/>
              </a:spcBef>
              <a:spcAft>
                <a:spcPts val="0"/>
              </a:spcAft>
              <a:buClr>
                <a:srgbClr val="0DBB89"/>
              </a:buClr>
              <a:buSzPts val="2200"/>
              <a:buNone/>
              <a:defRPr>
                <a:solidFill>
                  <a:srgbClr val="0DBB89"/>
                </a:solidFill>
              </a:defRPr>
            </a:lvl6pPr>
            <a:lvl7pPr lvl="6" rtl="0">
              <a:spcBef>
                <a:spcPts val="400"/>
              </a:spcBef>
              <a:spcAft>
                <a:spcPts val="0"/>
              </a:spcAft>
              <a:buClr>
                <a:srgbClr val="0DBB89"/>
              </a:buClr>
              <a:buSzPts val="2200"/>
              <a:buNone/>
              <a:defRPr>
                <a:solidFill>
                  <a:srgbClr val="0DBB89"/>
                </a:solidFill>
              </a:defRPr>
            </a:lvl7pPr>
            <a:lvl8pPr lvl="7" rtl="0">
              <a:spcBef>
                <a:spcPts val="400"/>
              </a:spcBef>
              <a:spcAft>
                <a:spcPts val="0"/>
              </a:spcAft>
              <a:buClr>
                <a:srgbClr val="0DBB89"/>
              </a:buClr>
              <a:buSzPts val="2200"/>
              <a:buNone/>
              <a:defRPr>
                <a:solidFill>
                  <a:srgbClr val="0DBB89"/>
                </a:solidFill>
              </a:defRPr>
            </a:lvl8pPr>
            <a:lvl9pPr lvl="8" rtl="0">
              <a:spcBef>
                <a:spcPts val="400"/>
              </a:spcBef>
              <a:spcAft>
                <a:spcPts val="0"/>
              </a:spcAft>
              <a:buClr>
                <a:srgbClr val="0DBB89"/>
              </a:buClr>
              <a:buSzPts val="2200"/>
              <a:buNone/>
              <a:defRPr>
                <a:solidFill>
                  <a:srgbClr val="0DBB89"/>
                </a:solidFill>
              </a:defRPr>
            </a:lvl9pPr>
          </a:lstStyle>
          <a:p>
            <a:endParaRPr/>
          </a:p>
        </p:txBody>
      </p:sp>
      <p:sp>
        <p:nvSpPr>
          <p:cNvPr id="39" name="Google Shape;39;p5"/>
          <p:cNvSpPr txBox="1">
            <a:spLocks noGrp="1"/>
          </p:cNvSpPr>
          <p:nvPr>
            <p:ph type="subTitle" idx="5"/>
          </p:nvPr>
        </p:nvSpPr>
        <p:spPr>
          <a:xfrm>
            <a:off x="6996075" y="6388474"/>
            <a:ext cx="10539600" cy="1118100"/>
          </a:xfrm>
          <a:prstGeom prst="rect">
            <a:avLst/>
          </a:prstGeom>
        </p:spPr>
        <p:txBody>
          <a:bodyPr spcFirstLastPara="1" wrap="square" lIns="0" tIns="0" rIns="0" bIns="0" anchor="t" anchorCtr="0">
            <a:noAutofit/>
          </a:bodyPr>
          <a:lstStyle>
            <a:lvl1pPr lvl="0" algn="r" rtl="0">
              <a:spcBef>
                <a:spcPts val="640"/>
              </a:spcBef>
              <a:spcAft>
                <a:spcPts val="0"/>
              </a:spcAft>
              <a:buClr>
                <a:srgbClr val="0DBB89"/>
              </a:buClr>
              <a:buSzPts val="5500"/>
              <a:buFont typeface="Alata"/>
              <a:buNone/>
              <a:defRPr sz="5500">
                <a:solidFill>
                  <a:srgbClr val="0DBB89"/>
                </a:solidFill>
                <a:latin typeface="Alata"/>
                <a:ea typeface="Alata"/>
                <a:cs typeface="Alata"/>
                <a:sym typeface="Alata"/>
              </a:defRPr>
            </a:lvl1pPr>
            <a:lvl2pPr lvl="1" rtl="0">
              <a:spcBef>
                <a:spcPts val="560"/>
              </a:spcBef>
              <a:spcAft>
                <a:spcPts val="0"/>
              </a:spcAft>
              <a:buClr>
                <a:srgbClr val="0DBB89"/>
              </a:buClr>
              <a:buSzPts val="2200"/>
              <a:buNone/>
              <a:defRPr>
                <a:solidFill>
                  <a:srgbClr val="0DBB89"/>
                </a:solidFill>
              </a:defRPr>
            </a:lvl2pPr>
            <a:lvl3pPr lvl="2" rtl="0">
              <a:spcBef>
                <a:spcPts val="480"/>
              </a:spcBef>
              <a:spcAft>
                <a:spcPts val="0"/>
              </a:spcAft>
              <a:buClr>
                <a:srgbClr val="0DBB89"/>
              </a:buClr>
              <a:buSzPts val="2200"/>
              <a:buNone/>
              <a:defRPr>
                <a:solidFill>
                  <a:srgbClr val="0DBB89"/>
                </a:solidFill>
              </a:defRPr>
            </a:lvl3pPr>
            <a:lvl4pPr lvl="3" rtl="0">
              <a:spcBef>
                <a:spcPts val="400"/>
              </a:spcBef>
              <a:spcAft>
                <a:spcPts val="0"/>
              </a:spcAft>
              <a:buClr>
                <a:srgbClr val="0DBB89"/>
              </a:buClr>
              <a:buSzPts val="2200"/>
              <a:buNone/>
              <a:defRPr>
                <a:solidFill>
                  <a:srgbClr val="0DBB89"/>
                </a:solidFill>
              </a:defRPr>
            </a:lvl4pPr>
            <a:lvl5pPr lvl="4" rtl="0">
              <a:spcBef>
                <a:spcPts val="400"/>
              </a:spcBef>
              <a:spcAft>
                <a:spcPts val="0"/>
              </a:spcAft>
              <a:buClr>
                <a:srgbClr val="0DBB89"/>
              </a:buClr>
              <a:buSzPts val="2200"/>
              <a:buNone/>
              <a:defRPr>
                <a:solidFill>
                  <a:srgbClr val="0DBB89"/>
                </a:solidFill>
              </a:defRPr>
            </a:lvl5pPr>
            <a:lvl6pPr lvl="5" rtl="0">
              <a:spcBef>
                <a:spcPts val="400"/>
              </a:spcBef>
              <a:spcAft>
                <a:spcPts val="0"/>
              </a:spcAft>
              <a:buClr>
                <a:srgbClr val="0DBB89"/>
              </a:buClr>
              <a:buSzPts val="2200"/>
              <a:buNone/>
              <a:defRPr>
                <a:solidFill>
                  <a:srgbClr val="0DBB89"/>
                </a:solidFill>
              </a:defRPr>
            </a:lvl6pPr>
            <a:lvl7pPr lvl="6" rtl="0">
              <a:spcBef>
                <a:spcPts val="400"/>
              </a:spcBef>
              <a:spcAft>
                <a:spcPts val="0"/>
              </a:spcAft>
              <a:buClr>
                <a:srgbClr val="0DBB89"/>
              </a:buClr>
              <a:buSzPts val="2200"/>
              <a:buNone/>
              <a:defRPr>
                <a:solidFill>
                  <a:srgbClr val="0DBB89"/>
                </a:solidFill>
              </a:defRPr>
            </a:lvl7pPr>
            <a:lvl8pPr lvl="7" rtl="0">
              <a:spcBef>
                <a:spcPts val="400"/>
              </a:spcBef>
              <a:spcAft>
                <a:spcPts val="0"/>
              </a:spcAft>
              <a:buClr>
                <a:srgbClr val="0DBB89"/>
              </a:buClr>
              <a:buSzPts val="2200"/>
              <a:buNone/>
              <a:defRPr>
                <a:solidFill>
                  <a:srgbClr val="0DBB89"/>
                </a:solidFill>
              </a:defRPr>
            </a:lvl8pPr>
            <a:lvl9pPr lvl="8" rtl="0">
              <a:spcBef>
                <a:spcPts val="400"/>
              </a:spcBef>
              <a:spcAft>
                <a:spcPts val="0"/>
              </a:spcAft>
              <a:buClr>
                <a:srgbClr val="0DBB89"/>
              </a:buClr>
              <a:buSzPts val="2200"/>
              <a:buNone/>
              <a:defRPr>
                <a:solidFill>
                  <a:srgbClr val="0DBB8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3">
  <p:cSld name="CUSTOM_2">
    <p:bg>
      <p:bgPr>
        <a:solidFill>
          <a:srgbClr val="0DBB89"/>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body" idx="1"/>
          </p:nvPr>
        </p:nvSpPr>
        <p:spPr>
          <a:xfrm>
            <a:off x="851425" y="3429000"/>
            <a:ext cx="9368100" cy="4622100"/>
          </a:xfrm>
          <a:prstGeom prst="rect">
            <a:avLst/>
          </a:prstGeom>
          <a:noFill/>
          <a:ln>
            <a:noFill/>
          </a:ln>
        </p:spPr>
        <p:txBody>
          <a:bodyPr spcFirstLastPara="1" wrap="square" lIns="0" tIns="0" rIns="0" bIns="0" anchor="t" anchorCtr="0">
            <a:noAutofit/>
          </a:bodyPr>
          <a:lstStyle>
            <a:lvl1pPr marL="457200" marR="0" lvl="0" indent="-387350" rtl="0">
              <a:lnSpc>
                <a:spcPct val="120000"/>
              </a:lnSpc>
              <a:spcBef>
                <a:spcPts val="640"/>
              </a:spcBef>
              <a:spcAft>
                <a:spcPts val="0"/>
              </a:spcAft>
              <a:buSzPts val="2500"/>
              <a:buFont typeface="Lato"/>
              <a:buChar char="•"/>
              <a:defRPr sz="2500" i="0" u="none" strike="noStrike" cap="none">
                <a:latin typeface="Lato"/>
                <a:ea typeface="Lato"/>
                <a:cs typeface="Lato"/>
                <a:sym typeface="Lato"/>
              </a:defRPr>
            </a:lvl1pPr>
            <a:lvl2pPr marL="914400" marR="0" lvl="1" indent="-387350" rtl="0">
              <a:lnSpc>
                <a:spcPct val="120000"/>
              </a:lnSpc>
              <a:spcBef>
                <a:spcPts val="640"/>
              </a:spcBef>
              <a:spcAft>
                <a:spcPts val="0"/>
              </a:spcAft>
              <a:buSzPts val="2500"/>
              <a:buFont typeface="Lato"/>
              <a:buChar char="–"/>
              <a:defRPr sz="2500" i="0" u="none" strike="noStrike" cap="none">
                <a:latin typeface="Lato"/>
                <a:ea typeface="Lato"/>
                <a:cs typeface="Lato"/>
                <a:sym typeface="Lato"/>
              </a:defRPr>
            </a:lvl2pPr>
            <a:lvl3pPr marL="1371600" marR="0" lvl="2" indent="-387350" rtl="0">
              <a:lnSpc>
                <a:spcPct val="120000"/>
              </a:lnSpc>
              <a:spcBef>
                <a:spcPts val="640"/>
              </a:spcBef>
              <a:spcAft>
                <a:spcPts val="0"/>
              </a:spcAft>
              <a:buSzPts val="2500"/>
              <a:buFont typeface="Lato"/>
              <a:buChar char="•"/>
              <a:defRPr sz="2500" i="0" u="none" strike="noStrike" cap="none">
                <a:latin typeface="Lato"/>
                <a:ea typeface="Lato"/>
                <a:cs typeface="Lato"/>
                <a:sym typeface="Lato"/>
              </a:defRPr>
            </a:lvl3pPr>
            <a:lvl4pPr marL="1828800" marR="0" lvl="3" indent="-387350" rtl="0">
              <a:lnSpc>
                <a:spcPct val="120000"/>
              </a:lnSpc>
              <a:spcBef>
                <a:spcPts val="640"/>
              </a:spcBef>
              <a:spcAft>
                <a:spcPts val="0"/>
              </a:spcAft>
              <a:buSzPts val="2500"/>
              <a:buFont typeface="Lato"/>
              <a:buChar char="–"/>
              <a:defRPr sz="2500" i="0" u="none" strike="noStrike" cap="none">
                <a:latin typeface="Lato"/>
                <a:ea typeface="Lato"/>
                <a:cs typeface="Lato"/>
                <a:sym typeface="Lato"/>
              </a:defRPr>
            </a:lvl4pPr>
            <a:lvl5pPr marL="2286000" marR="0" lvl="4" indent="-387350" rtl="0">
              <a:lnSpc>
                <a:spcPct val="120000"/>
              </a:lnSpc>
              <a:spcBef>
                <a:spcPts val="640"/>
              </a:spcBef>
              <a:spcAft>
                <a:spcPts val="0"/>
              </a:spcAft>
              <a:buSzPts val="2500"/>
              <a:buFont typeface="Lato"/>
              <a:buChar char="»"/>
              <a:defRPr sz="2500" i="0" u="none" strike="noStrike" cap="none">
                <a:latin typeface="Lato"/>
                <a:ea typeface="Lato"/>
                <a:cs typeface="Lato"/>
                <a:sym typeface="Lato"/>
              </a:defRPr>
            </a:lvl5pPr>
            <a:lvl6pPr marL="2743200" marR="0" lvl="5" indent="-387350" rtl="0">
              <a:lnSpc>
                <a:spcPct val="120000"/>
              </a:lnSpc>
              <a:spcBef>
                <a:spcPts val="640"/>
              </a:spcBef>
              <a:spcAft>
                <a:spcPts val="0"/>
              </a:spcAft>
              <a:buSzPts val="2500"/>
              <a:buFont typeface="Lato"/>
              <a:buChar char="•"/>
              <a:defRPr sz="2500" i="0" u="none" strike="noStrike" cap="none">
                <a:latin typeface="Lato"/>
                <a:ea typeface="Lato"/>
                <a:cs typeface="Lato"/>
                <a:sym typeface="Lato"/>
              </a:defRPr>
            </a:lvl6pPr>
            <a:lvl7pPr marL="3200400" marR="0" lvl="6" indent="-387350" rtl="0">
              <a:lnSpc>
                <a:spcPct val="120000"/>
              </a:lnSpc>
              <a:spcBef>
                <a:spcPts val="640"/>
              </a:spcBef>
              <a:spcAft>
                <a:spcPts val="0"/>
              </a:spcAft>
              <a:buSzPts val="2500"/>
              <a:buFont typeface="Lato"/>
              <a:buChar char="•"/>
              <a:defRPr sz="2500" i="0" u="none" strike="noStrike" cap="none">
                <a:latin typeface="Lato"/>
                <a:ea typeface="Lato"/>
                <a:cs typeface="Lato"/>
                <a:sym typeface="Lato"/>
              </a:defRPr>
            </a:lvl7pPr>
            <a:lvl8pPr marL="3657600" marR="0" lvl="7" indent="-387350" rtl="0">
              <a:lnSpc>
                <a:spcPct val="120000"/>
              </a:lnSpc>
              <a:spcBef>
                <a:spcPts val="640"/>
              </a:spcBef>
              <a:spcAft>
                <a:spcPts val="0"/>
              </a:spcAft>
              <a:buSzPts val="2500"/>
              <a:buFont typeface="Lato"/>
              <a:buChar char="•"/>
              <a:defRPr sz="2500" i="0" u="none" strike="noStrike" cap="none">
                <a:latin typeface="Lato"/>
                <a:ea typeface="Lato"/>
                <a:cs typeface="Lato"/>
                <a:sym typeface="Lato"/>
              </a:defRPr>
            </a:lvl8pPr>
            <a:lvl9pPr marL="4114800" marR="0" lvl="8" indent="-387350" rtl="0">
              <a:lnSpc>
                <a:spcPct val="120000"/>
              </a:lnSpc>
              <a:spcBef>
                <a:spcPts val="640"/>
              </a:spcBef>
              <a:spcAft>
                <a:spcPts val="0"/>
              </a:spcAft>
              <a:buSzPts val="2500"/>
              <a:buFont typeface="Lato"/>
              <a:buChar char="•"/>
              <a:defRPr sz="2500" i="0" u="none" strike="noStrike" cap="none">
                <a:latin typeface="Lato"/>
                <a:ea typeface="Lato"/>
                <a:cs typeface="Lato"/>
                <a:sym typeface="Lato"/>
              </a:defRPr>
            </a:lvl9pPr>
          </a:lstStyle>
          <a:p>
            <a:endParaRPr/>
          </a:p>
        </p:txBody>
      </p:sp>
      <p:sp>
        <p:nvSpPr>
          <p:cNvPr id="42" name="Google Shape;42;p6"/>
          <p:cNvSpPr txBox="1">
            <a:spLocks noGrp="1"/>
          </p:cNvSpPr>
          <p:nvPr>
            <p:ph type="title"/>
          </p:nvPr>
        </p:nvSpPr>
        <p:spPr>
          <a:xfrm>
            <a:off x="792325" y="1356125"/>
            <a:ext cx="9288300" cy="1460100"/>
          </a:xfrm>
          <a:prstGeom prst="rect">
            <a:avLst/>
          </a:prstGeom>
          <a:noFill/>
          <a:ln>
            <a:noFill/>
          </a:ln>
        </p:spPr>
        <p:txBody>
          <a:bodyPr spcFirstLastPara="1" wrap="square" lIns="0" tIns="0" rIns="0" bIns="0" anchor="t" anchorCtr="0">
            <a:noAutofit/>
          </a:bodyPr>
          <a:lstStyle>
            <a:lvl1pPr marR="0" lvl="0" rtl="0">
              <a:lnSpc>
                <a:spcPct val="92000"/>
              </a:lnSpc>
              <a:spcBef>
                <a:spcPts val="0"/>
              </a:spcBef>
              <a:spcAft>
                <a:spcPts val="0"/>
              </a:spcAft>
              <a:buClr>
                <a:schemeClr val="lt1"/>
              </a:buClr>
              <a:buSzPts val="8700"/>
              <a:buFont typeface="Alata"/>
              <a:buNone/>
              <a:defRPr sz="8700" i="0" u="none" strike="noStrike" cap="none">
                <a:solidFill>
                  <a:schemeClr val="lt1"/>
                </a:solidFill>
                <a:latin typeface="Alata"/>
                <a:ea typeface="Alata"/>
                <a:cs typeface="Alata"/>
                <a:sym typeface="Alat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grpSp>
        <p:nvGrpSpPr>
          <p:cNvPr id="43" name="Google Shape;43;p6"/>
          <p:cNvGrpSpPr/>
          <p:nvPr/>
        </p:nvGrpSpPr>
        <p:grpSpPr>
          <a:xfrm>
            <a:off x="-2235896" y="8051104"/>
            <a:ext cx="4471782" cy="4471782"/>
            <a:chOff x="0" y="0"/>
            <a:chExt cx="812800" cy="812800"/>
          </a:xfrm>
        </p:grpSpPr>
        <p:sp>
          <p:nvSpPr>
            <p:cNvPr id="44" name="Google Shape;44;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6" name="Google Shape;46;p6"/>
          <p:cNvSpPr/>
          <p:nvPr/>
        </p:nvSpPr>
        <p:spPr>
          <a:xfrm rot="10800000">
            <a:off x="4897558" y="4516699"/>
            <a:ext cx="5996526" cy="5996526"/>
          </a:xfrm>
          <a:custGeom>
            <a:avLst/>
            <a:gdLst/>
            <a:ahLst/>
            <a:cxnLst/>
            <a:rect l="l" t="t" r="r" b="b"/>
            <a:pathLst>
              <a:path w="5996526" h="5996526" extrusionOk="0">
                <a:moveTo>
                  <a:pt x="5996526" y="5996526"/>
                </a:moveTo>
                <a:lnTo>
                  <a:pt x="0" y="5996526"/>
                </a:lnTo>
                <a:lnTo>
                  <a:pt x="0" y="0"/>
                </a:lnTo>
                <a:lnTo>
                  <a:pt x="5996526" y="0"/>
                </a:lnTo>
                <a:lnTo>
                  <a:pt x="5996526" y="5996526"/>
                </a:lnTo>
                <a:close/>
              </a:path>
            </a:pathLst>
          </a:custGeom>
          <a:blipFill rotWithShape="1">
            <a:blip r:embed="rId2">
              <a:alphaModFix/>
            </a:blip>
            <a:stretch>
              <a:fillRect/>
            </a:stretch>
          </a:blipFill>
          <a:ln>
            <a:noFill/>
          </a:ln>
        </p:spPr>
      </p:sp>
      <p:sp>
        <p:nvSpPr>
          <p:cNvPr id="47" name="Google Shape;47;p6"/>
          <p:cNvSpPr>
            <a:spLocks noGrp="1"/>
          </p:cNvSpPr>
          <p:nvPr>
            <p:ph type="pic" idx="2"/>
          </p:nvPr>
        </p:nvSpPr>
        <p:spPr>
          <a:xfrm>
            <a:off x="10894075" y="-125"/>
            <a:ext cx="7393800" cy="102870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9954125" y="5918200"/>
            <a:ext cx="7800600" cy="3888300"/>
          </a:xfrm>
          <a:prstGeom prst="rect">
            <a:avLst/>
          </a:prstGeom>
          <a:noFill/>
          <a:ln>
            <a:noFill/>
          </a:ln>
        </p:spPr>
        <p:txBody>
          <a:bodyPr spcFirstLastPara="1" wrap="square" lIns="0" tIns="0" rIns="0" bIns="0" anchor="b" anchorCtr="0">
            <a:noAutofit/>
          </a:bodyPr>
          <a:lstStyle>
            <a:lvl1pPr marR="0" lvl="0" algn="r" rtl="0">
              <a:lnSpc>
                <a:spcPct val="85000"/>
              </a:lnSpc>
              <a:spcBef>
                <a:spcPts val="0"/>
              </a:spcBef>
              <a:spcAft>
                <a:spcPts val="0"/>
              </a:spcAft>
              <a:buClr>
                <a:srgbClr val="0DBB89"/>
              </a:buClr>
              <a:buSzPts val="18850"/>
              <a:buFont typeface="Alata"/>
              <a:buNone/>
              <a:defRPr sz="18850" i="0" u="none" strike="noStrike" cap="none">
                <a:solidFill>
                  <a:srgbClr val="0DBB89"/>
                </a:solidFill>
                <a:latin typeface="Alata"/>
                <a:ea typeface="Alata"/>
                <a:cs typeface="Alata"/>
                <a:sym typeface="Alata"/>
              </a:defRPr>
            </a:lvl1pPr>
            <a:lvl2pPr lvl="1" algn="r" rtl="0">
              <a:lnSpc>
                <a:spcPct val="85000"/>
              </a:lnSpc>
              <a:spcBef>
                <a:spcPts val="0"/>
              </a:spcBef>
              <a:spcAft>
                <a:spcPts val="0"/>
              </a:spcAft>
              <a:buSzPts val="1400"/>
              <a:buNone/>
              <a:defRPr sz="1800"/>
            </a:lvl2pPr>
            <a:lvl3pPr lvl="2" algn="r" rtl="0">
              <a:lnSpc>
                <a:spcPct val="85000"/>
              </a:lnSpc>
              <a:spcBef>
                <a:spcPts val="0"/>
              </a:spcBef>
              <a:spcAft>
                <a:spcPts val="0"/>
              </a:spcAft>
              <a:buSzPts val="1400"/>
              <a:buNone/>
              <a:defRPr sz="1800"/>
            </a:lvl3pPr>
            <a:lvl4pPr lvl="3" algn="r" rtl="0">
              <a:lnSpc>
                <a:spcPct val="85000"/>
              </a:lnSpc>
              <a:spcBef>
                <a:spcPts val="0"/>
              </a:spcBef>
              <a:spcAft>
                <a:spcPts val="0"/>
              </a:spcAft>
              <a:buSzPts val="1400"/>
              <a:buNone/>
              <a:defRPr sz="1800"/>
            </a:lvl4pPr>
            <a:lvl5pPr lvl="4" algn="r" rtl="0">
              <a:lnSpc>
                <a:spcPct val="85000"/>
              </a:lnSpc>
              <a:spcBef>
                <a:spcPts val="0"/>
              </a:spcBef>
              <a:spcAft>
                <a:spcPts val="0"/>
              </a:spcAft>
              <a:buSzPts val="1400"/>
              <a:buNone/>
              <a:defRPr sz="1800"/>
            </a:lvl5pPr>
            <a:lvl6pPr lvl="5" algn="r" rtl="0">
              <a:lnSpc>
                <a:spcPct val="85000"/>
              </a:lnSpc>
              <a:spcBef>
                <a:spcPts val="0"/>
              </a:spcBef>
              <a:spcAft>
                <a:spcPts val="0"/>
              </a:spcAft>
              <a:buSzPts val="1400"/>
              <a:buNone/>
              <a:defRPr sz="1800"/>
            </a:lvl6pPr>
            <a:lvl7pPr lvl="6" algn="r" rtl="0">
              <a:lnSpc>
                <a:spcPct val="85000"/>
              </a:lnSpc>
              <a:spcBef>
                <a:spcPts val="0"/>
              </a:spcBef>
              <a:spcAft>
                <a:spcPts val="0"/>
              </a:spcAft>
              <a:buSzPts val="1400"/>
              <a:buNone/>
              <a:defRPr sz="1800"/>
            </a:lvl7pPr>
            <a:lvl8pPr lvl="7" algn="r" rtl="0">
              <a:lnSpc>
                <a:spcPct val="85000"/>
              </a:lnSpc>
              <a:spcBef>
                <a:spcPts val="0"/>
              </a:spcBef>
              <a:spcAft>
                <a:spcPts val="0"/>
              </a:spcAft>
              <a:buSzPts val="1400"/>
              <a:buNone/>
              <a:defRPr sz="1800"/>
            </a:lvl8pPr>
            <a:lvl9pPr lvl="8" algn="r" rtl="0">
              <a:lnSpc>
                <a:spcPct val="85000"/>
              </a:lnSpc>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4031425" y="6604625"/>
            <a:ext cx="2278800" cy="2207700"/>
          </a:xfrm>
          <a:prstGeom prst="rect">
            <a:avLst/>
          </a:prstGeom>
          <a:noFill/>
          <a:ln>
            <a:noFill/>
          </a:ln>
        </p:spPr>
        <p:txBody>
          <a:bodyPr spcFirstLastPara="1" wrap="square" lIns="0" tIns="0" rIns="0" bIns="0" anchor="t" anchorCtr="0">
            <a:noAutofit/>
          </a:bodyPr>
          <a:lstStyle>
            <a:lvl1pPr marL="457200" marR="0" lvl="0"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51" name="Google Shape;51;p7"/>
          <p:cNvSpPr txBox="1">
            <a:spLocks noGrp="1"/>
          </p:cNvSpPr>
          <p:nvPr>
            <p:ph type="body" idx="2"/>
          </p:nvPr>
        </p:nvSpPr>
        <p:spPr>
          <a:xfrm>
            <a:off x="7675313" y="5138150"/>
            <a:ext cx="2278800" cy="2207700"/>
          </a:xfrm>
          <a:prstGeom prst="rect">
            <a:avLst/>
          </a:prstGeom>
          <a:noFill/>
          <a:ln>
            <a:noFill/>
          </a:ln>
        </p:spPr>
        <p:txBody>
          <a:bodyPr spcFirstLastPara="1" wrap="square" lIns="0" tIns="0" rIns="0" bIns="0" anchor="t" anchorCtr="0">
            <a:noAutofit/>
          </a:bodyPr>
          <a:lstStyle>
            <a:lvl1pPr marL="457200" marR="0" lvl="0"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52" name="Google Shape;52;p7"/>
          <p:cNvSpPr txBox="1">
            <a:spLocks noGrp="1"/>
          </p:cNvSpPr>
          <p:nvPr>
            <p:ph type="body" idx="3"/>
          </p:nvPr>
        </p:nvSpPr>
        <p:spPr>
          <a:xfrm>
            <a:off x="11319138" y="3660800"/>
            <a:ext cx="2278800" cy="2207700"/>
          </a:xfrm>
          <a:prstGeom prst="rect">
            <a:avLst/>
          </a:prstGeom>
          <a:noFill/>
          <a:ln>
            <a:noFill/>
          </a:ln>
        </p:spPr>
        <p:txBody>
          <a:bodyPr spcFirstLastPara="1" wrap="square" lIns="0" tIns="0" rIns="0" bIns="0" anchor="t" anchorCtr="0">
            <a:noAutofit/>
          </a:bodyPr>
          <a:lstStyle>
            <a:lvl1pPr marL="457200" marR="0" lvl="0"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53" name="Google Shape;53;p7"/>
          <p:cNvSpPr txBox="1">
            <a:spLocks noGrp="1"/>
          </p:cNvSpPr>
          <p:nvPr>
            <p:ph type="body" idx="4"/>
          </p:nvPr>
        </p:nvSpPr>
        <p:spPr>
          <a:xfrm>
            <a:off x="14962988" y="2093125"/>
            <a:ext cx="2278800" cy="2207700"/>
          </a:xfrm>
          <a:prstGeom prst="rect">
            <a:avLst/>
          </a:prstGeom>
          <a:noFill/>
          <a:ln>
            <a:noFill/>
          </a:ln>
        </p:spPr>
        <p:txBody>
          <a:bodyPr spcFirstLastPara="1" wrap="square" lIns="0" tIns="0" rIns="0" bIns="0" anchor="t" anchorCtr="0">
            <a:noAutofit/>
          </a:bodyPr>
          <a:lstStyle>
            <a:lvl1pPr marL="457200" marR="0" lvl="0"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54" name="Google Shape;54;p7"/>
          <p:cNvSpPr txBox="1">
            <a:spLocks noGrp="1"/>
          </p:cNvSpPr>
          <p:nvPr>
            <p:ph type="body" idx="5"/>
          </p:nvPr>
        </p:nvSpPr>
        <p:spPr>
          <a:xfrm>
            <a:off x="387625" y="8079300"/>
            <a:ext cx="2278800" cy="2207700"/>
          </a:xfrm>
          <a:prstGeom prst="rect">
            <a:avLst/>
          </a:prstGeom>
          <a:noFill/>
          <a:ln>
            <a:noFill/>
          </a:ln>
        </p:spPr>
        <p:txBody>
          <a:bodyPr spcFirstLastPara="1" wrap="square" lIns="0" tIns="0" rIns="0" bIns="0" anchor="t" anchorCtr="0">
            <a:noAutofit/>
          </a:bodyPr>
          <a:lstStyle>
            <a:lvl1pPr marL="457200" marR="0" lvl="0"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1pPr>
            <a:lvl2pPr marL="914400" marR="0" lvl="1"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2pPr>
            <a:lvl3pPr marL="1371600" marR="0" lvl="2"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3pPr>
            <a:lvl4pPr marL="1828800" marR="0" lvl="3"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4pPr>
            <a:lvl5pPr marL="2286000" marR="0" lvl="4"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5pPr>
            <a:lvl6pPr marL="2743200" marR="0" lvl="5"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6pPr>
            <a:lvl7pPr marL="3200400" marR="0" lvl="6"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7pPr>
            <a:lvl8pPr marL="3657600" marR="0" lvl="7"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8pPr>
            <a:lvl9pPr marL="4114800" marR="0" lvl="8" indent="-355600" algn="ctr" rtl="0">
              <a:lnSpc>
                <a:spcPct val="80000"/>
              </a:lnSpc>
              <a:spcBef>
                <a:spcPts val="640"/>
              </a:spcBef>
              <a:spcAft>
                <a:spcPts val="0"/>
              </a:spcAft>
              <a:buSzPts val="2000"/>
              <a:buFont typeface="Lato"/>
              <a:buChar char="•"/>
              <a:defRPr sz="2000" i="0" u="none" strike="noStrike" cap="none">
                <a:latin typeface="Lato"/>
                <a:ea typeface="Lato"/>
                <a:cs typeface="Lato"/>
                <a:sym typeface="Lato"/>
              </a:defRPr>
            </a:lvl9pPr>
          </a:lstStyle>
          <a:p>
            <a:endParaRPr/>
          </a:p>
        </p:txBody>
      </p:sp>
      <p:sp>
        <p:nvSpPr>
          <p:cNvPr id="55" name="Google Shape;55;p7"/>
          <p:cNvSpPr txBox="1">
            <a:spLocks noGrp="1"/>
          </p:cNvSpPr>
          <p:nvPr>
            <p:ph type="body" idx="6"/>
          </p:nvPr>
        </p:nvSpPr>
        <p:spPr>
          <a:xfrm>
            <a:off x="1028700" y="907725"/>
            <a:ext cx="6293700" cy="2207700"/>
          </a:xfrm>
          <a:prstGeom prst="rect">
            <a:avLst/>
          </a:prstGeom>
          <a:noFill/>
          <a:ln>
            <a:noFill/>
          </a:ln>
        </p:spPr>
        <p:txBody>
          <a:bodyPr spcFirstLastPara="1" wrap="square" lIns="0" tIns="0" rIns="0" bIns="0" anchor="t" anchorCtr="0">
            <a:noAutofit/>
          </a:bodyPr>
          <a:lstStyle>
            <a:lvl1pPr marL="457200" marR="0" lvl="0"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1pPr>
            <a:lvl2pPr marL="914400" marR="0" lvl="1"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2pPr>
            <a:lvl3pPr marL="1371600" marR="0" lvl="2"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3pPr>
            <a:lvl4pPr marL="1828800" marR="0" lvl="3"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4pPr>
            <a:lvl5pPr marL="2286000" marR="0" lvl="4"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5pPr>
            <a:lvl6pPr marL="2743200" marR="0" lvl="5"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6pPr>
            <a:lvl7pPr marL="3200400" marR="0" lvl="6"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7pPr>
            <a:lvl8pPr marL="3657600" marR="0" lvl="7"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8pPr>
            <a:lvl9pPr marL="4114800" marR="0" lvl="8"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9pPr>
          </a:lstStyle>
          <a:p>
            <a:endParaRPr/>
          </a:p>
        </p:txBody>
      </p:sp>
      <p:grpSp>
        <p:nvGrpSpPr>
          <p:cNvPr id="56" name="Google Shape;56;p7"/>
          <p:cNvGrpSpPr/>
          <p:nvPr/>
        </p:nvGrpSpPr>
        <p:grpSpPr>
          <a:xfrm rot="4094975">
            <a:off x="9193488" y="-7733871"/>
            <a:ext cx="68622" cy="23483154"/>
            <a:chOff x="0" y="-47625"/>
            <a:chExt cx="18073" cy="6184800"/>
          </a:xfrm>
        </p:grpSpPr>
        <p:sp>
          <p:nvSpPr>
            <p:cNvPr id="57" name="Google Shape;57;p7"/>
            <p:cNvSpPr/>
            <p:nvPr/>
          </p:nvSpPr>
          <p:spPr>
            <a:xfrm>
              <a:off x="0" y="0"/>
              <a:ext cx="18073" cy="6137148"/>
            </a:xfrm>
            <a:custGeom>
              <a:avLst/>
              <a:gdLst/>
              <a:ahLst/>
              <a:cxnLst/>
              <a:rect l="l" t="t" r="r" b="b"/>
              <a:pathLst>
                <a:path w="18073" h="6137148" extrusionOk="0">
                  <a:moveTo>
                    <a:pt x="0" y="0"/>
                  </a:moveTo>
                  <a:lnTo>
                    <a:pt x="18073" y="0"/>
                  </a:lnTo>
                  <a:lnTo>
                    <a:pt x="18073" y="6137148"/>
                  </a:lnTo>
                  <a:lnTo>
                    <a:pt x="0" y="6137148"/>
                  </a:lnTo>
                  <a:close/>
                </a:path>
              </a:pathLst>
            </a:custGeom>
            <a:solidFill>
              <a:srgbClr val="0DBB89"/>
            </a:solidFill>
            <a:ln>
              <a:noFill/>
            </a:ln>
          </p:spPr>
        </p:sp>
        <p:sp>
          <p:nvSpPr>
            <p:cNvPr id="58" name="Google Shape;58;p7"/>
            <p:cNvSpPr txBox="1"/>
            <p:nvPr/>
          </p:nvSpPr>
          <p:spPr>
            <a:xfrm>
              <a:off x="0" y="-47625"/>
              <a:ext cx="18000" cy="61848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 name="Google Shape;59;p7"/>
          <p:cNvGrpSpPr/>
          <p:nvPr/>
        </p:nvGrpSpPr>
        <p:grpSpPr>
          <a:xfrm>
            <a:off x="833094" y="6434392"/>
            <a:ext cx="1387856" cy="1387856"/>
            <a:chOff x="0" y="0"/>
            <a:chExt cx="812800" cy="812800"/>
          </a:xfrm>
        </p:grpSpPr>
        <p:sp>
          <p:nvSpPr>
            <p:cNvPr id="60" name="Google Shape;60;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B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 name="Google Shape;62;p7"/>
          <p:cNvSpPr txBox="1"/>
          <p:nvPr/>
        </p:nvSpPr>
        <p:spPr>
          <a:xfrm>
            <a:off x="608252" y="6853250"/>
            <a:ext cx="1837500" cy="492600"/>
          </a:xfrm>
          <a:prstGeom prst="rect">
            <a:avLst/>
          </a:prstGeom>
          <a:noFill/>
          <a:ln>
            <a:noFill/>
          </a:ln>
        </p:spPr>
        <p:txBody>
          <a:bodyPr spcFirstLastPara="1" wrap="square" lIns="0" tIns="0" rIns="0" bIns="0" anchor="t" anchorCtr="0">
            <a:spAutoFit/>
          </a:bodyPr>
          <a:lstStyle/>
          <a:p>
            <a:pPr marL="0" marR="0" lvl="0" indent="0" algn="ctr" rtl="0">
              <a:lnSpc>
                <a:spcPct val="130031"/>
              </a:lnSpc>
              <a:spcBef>
                <a:spcPts val="0"/>
              </a:spcBef>
              <a:spcAft>
                <a:spcPts val="0"/>
              </a:spcAft>
              <a:buNone/>
            </a:pPr>
            <a:r>
              <a:rPr lang="en-US" sz="3200" b="1" i="0" u="none" strike="noStrike" cap="none">
                <a:solidFill>
                  <a:srgbClr val="FFFFFF"/>
                </a:solidFill>
                <a:latin typeface="Lato"/>
                <a:ea typeface="Lato"/>
                <a:cs typeface="Lato"/>
                <a:sym typeface="Lato"/>
              </a:rPr>
              <a:t>2006</a:t>
            </a:r>
            <a:endParaRPr/>
          </a:p>
        </p:txBody>
      </p:sp>
      <p:grpSp>
        <p:nvGrpSpPr>
          <p:cNvPr id="63" name="Google Shape;63;p7"/>
          <p:cNvGrpSpPr/>
          <p:nvPr/>
        </p:nvGrpSpPr>
        <p:grpSpPr>
          <a:xfrm>
            <a:off x="4476939" y="4957046"/>
            <a:ext cx="1387856" cy="1387856"/>
            <a:chOff x="0" y="0"/>
            <a:chExt cx="812800" cy="812800"/>
          </a:xfrm>
        </p:grpSpPr>
        <p:sp>
          <p:nvSpPr>
            <p:cNvPr id="64" name="Google Shape;6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B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6" name="Google Shape;66;p7"/>
          <p:cNvSpPr txBox="1"/>
          <p:nvPr/>
        </p:nvSpPr>
        <p:spPr>
          <a:xfrm>
            <a:off x="4252097" y="5375904"/>
            <a:ext cx="1837500" cy="492600"/>
          </a:xfrm>
          <a:prstGeom prst="rect">
            <a:avLst/>
          </a:prstGeom>
          <a:noFill/>
          <a:ln>
            <a:noFill/>
          </a:ln>
        </p:spPr>
        <p:txBody>
          <a:bodyPr spcFirstLastPara="1" wrap="square" lIns="0" tIns="0" rIns="0" bIns="0" anchor="t" anchorCtr="0">
            <a:spAutoFit/>
          </a:bodyPr>
          <a:lstStyle/>
          <a:p>
            <a:pPr marL="0" marR="0" lvl="0" indent="0" algn="ctr" rtl="0">
              <a:lnSpc>
                <a:spcPct val="130031"/>
              </a:lnSpc>
              <a:spcBef>
                <a:spcPts val="0"/>
              </a:spcBef>
              <a:spcAft>
                <a:spcPts val="0"/>
              </a:spcAft>
              <a:buNone/>
            </a:pPr>
            <a:r>
              <a:rPr lang="en-US" sz="3200" b="1" i="0" u="none" strike="noStrike" cap="none">
                <a:solidFill>
                  <a:srgbClr val="FFFFFF"/>
                </a:solidFill>
                <a:latin typeface="Lato"/>
                <a:ea typeface="Lato"/>
                <a:cs typeface="Lato"/>
                <a:sym typeface="Lato"/>
              </a:rPr>
              <a:t>2015</a:t>
            </a:r>
            <a:endParaRPr/>
          </a:p>
        </p:txBody>
      </p:sp>
      <p:grpSp>
        <p:nvGrpSpPr>
          <p:cNvPr id="67" name="Google Shape;67;p7"/>
          <p:cNvGrpSpPr/>
          <p:nvPr/>
        </p:nvGrpSpPr>
        <p:grpSpPr>
          <a:xfrm>
            <a:off x="8120783" y="3479700"/>
            <a:ext cx="1387856" cy="1387856"/>
            <a:chOff x="0" y="0"/>
            <a:chExt cx="812800" cy="812800"/>
          </a:xfrm>
        </p:grpSpPr>
        <p:sp>
          <p:nvSpPr>
            <p:cNvPr id="68" name="Google Shape;68;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B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0" name="Google Shape;70;p7"/>
          <p:cNvSpPr txBox="1"/>
          <p:nvPr/>
        </p:nvSpPr>
        <p:spPr>
          <a:xfrm>
            <a:off x="7895941" y="3898558"/>
            <a:ext cx="1837500" cy="492600"/>
          </a:xfrm>
          <a:prstGeom prst="rect">
            <a:avLst/>
          </a:prstGeom>
          <a:noFill/>
          <a:ln>
            <a:noFill/>
          </a:ln>
        </p:spPr>
        <p:txBody>
          <a:bodyPr spcFirstLastPara="1" wrap="square" lIns="0" tIns="0" rIns="0" bIns="0" anchor="t" anchorCtr="0">
            <a:spAutoFit/>
          </a:bodyPr>
          <a:lstStyle/>
          <a:p>
            <a:pPr marL="0" marR="0" lvl="0" indent="0" algn="ctr" rtl="0">
              <a:lnSpc>
                <a:spcPct val="130031"/>
              </a:lnSpc>
              <a:spcBef>
                <a:spcPts val="0"/>
              </a:spcBef>
              <a:spcAft>
                <a:spcPts val="0"/>
              </a:spcAft>
              <a:buNone/>
            </a:pPr>
            <a:r>
              <a:rPr lang="en-US" sz="3200" b="1" i="0" u="none" strike="noStrike" cap="none">
                <a:solidFill>
                  <a:srgbClr val="FFFFFF"/>
                </a:solidFill>
                <a:latin typeface="Lato"/>
                <a:ea typeface="Lato"/>
                <a:cs typeface="Lato"/>
                <a:sym typeface="Lato"/>
              </a:rPr>
              <a:t>2018</a:t>
            </a:r>
            <a:endParaRPr/>
          </a:p>
        </p:txBody>
      </p:sp>
      <p:grpSp>
        <p:nvGrpSpPr>
          <p:cNvPr id="71" name="Google Shape;71;p7"/>
          <p:cNvGrpSpPr/>
          <p:nvPr/>
        </p:nvGrpSpPr>
        <p:grpSpPr>
          <a:xfrm>
            <a:off x="11764628" y="2002355"/>
            <a:ext cx="1387856" cy="1387856"/>
            <a:chOff x="0" y="0"/>
            <a:chExt cx="812800" cy="812800"/>
          </a:xfrm>
        </p:grpSpPr>
        <p:sp>
          <p:nvSpPr>
            <p:cNvPr id="72" name="Google Shape;72;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B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4" name="Google Shape;74;p7"/>
          <p:cNvSpPr txBox="1"/>
          <p:nvPr/>
        </p:nvSpPr>
        <p:spPr>
          <a:xfrm>
            <a:off x="11539786" y="2421213"/>
            <a:ext cx="1837500" cy="492600"/>
          </a:xfrm>
          <a:prstGeom prst="rect">
            <a:avLst/>
          </a:prstGeom>
          <a:noFill/>
          <a:ln>
            <a:noFill/>
          </a:ln>
        </p:spPr>
        <p:txBody>
          <a:bodyPr spcFirstLastPara="1" wrap="square" lIns="0" tIns="0" rIns="0" bIns="0" anchor="t" anchorCtr="0">
            <a:spAutoFit/>
          </a:bodyPr>
          <a:lstStyle/>
          <a:p>
            <a:pPr marL="0" marR="0" lvl="0" indent="0" algn="ctr" rtl="0">
              <a:lnSpc>
                <a:spcPct val="130031"/>
              </a:lnSpc>
              <a:spcBef>
                <a:spcPts val="0"/>
              </a:spcBef>
              <a:spcAft>
                <a:spcPts val="0"/>
              </a:spcAft>
              <a:buNone/>
            </a:pPr>
            <a:r>
              <a:rPr lang="en-US" sz="3200" b="1" i="0" u="none" strike="noStrike" cap="none">
                <a:solidFill>
                  <a:srgbClr val="FFFFFF"/>
                </a:solidFill>
                <a:latin typeface="Lato"/>
                <a:ea typeface="Lato"/>
                <a:cs typeface="Lato"/>
                <a:sym typeface="Lato"/>
              </a:rPr>
              <a:t>2020</a:t>
            </a:r>
            <a:endParaRPr/>
          </a:p>
        </p:txBody>
      </p:sp>
      <p:grpSp>
        <p:nvGrpSpPr>
          <p:cNvPr id="75" name="Google Shape;75;p7"/>
          <p:cNvGrpSpPr/>
          <p:nvPr/>
        </p:nvGrpSpPr>
        <p:grpSpPr>
          <a:xfrm>
            <a:off x="15408472" y="525009"/>
            <a:ext cx="1387856" cy="1387856"/>
            <a:chOff x="0" y="0"/>
            <a:chExt cx="812800" cy="812800"/>
          </a:xfrm>
        </p:grpSpPr>
        <p:sp>
          <p:nvSpPr>
            <p:cNvPr id="76" name="Google Shape;76;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B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 name="Google Shape;78;p7"/>
          <p:cNvSpPr txBox="1"/>
          <p:nvPr/>
        </p:nvSpPr>
        <p:spPr>
          <a:xfrm>
            <a:off x="15183630" y="943867"/>
            <a:ext cx="1837500" cy="492600"/>
          </a:xfrm>
          <a:prstGeom prst="rect">
            <a:avLst/>
          </a:prstGeom>
          <a:noFill/>
          <a:ln>
            <a:noFill/>
          </a:ln>
        </p:spPr>
        <p:txBody>
          <a:bodyPr spcFirstLastPara="1" wrap="square" lIns="0" tIns="0" rIns="0" bIns="0" anchor="t" anchorCtr="0">
            <a:spAutoFit/>
          </a:bodyPr>
          <a:lstStyle/>
          <a:p>
            <a:pPr marL="0" marR="0" lvl="0" indent="0" algn="ctr" rtl="0">
              <a:lnSpc>
                <a:spcPct val="130031"/>
              </a:lnSpc>
              <a:spcBef>
                <a:spcPts val="0"/>
              </a:spcBef>
              <a:spcAft>
                <a:spcPts val="0"/>
              </a:spcAft>
              <a:buNone/>
            </a:pPr>
            <a:r>
              <a:rPr lang="en-US" sz="3200" b="1" i="0" u="none" strike="noStrike" cap="none">
                <a:solidFill>
                  <a:srgbClr val="FFFFFF"/>
                </a:solidFill>
                <a:latin typeface="Lato"/>
                <a:ea typeface="Lato"/>
                <a:cs typeface="Lato"/>
                <a:sym typeface="Lato"/>
              </a:rPr>
              <a:t>2024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79"/>
        <p:cNvGrpSpPr/>
        <p:nvPr/>
      </p:nvGrpSpPr>
      <p:grpSpPr>
        <a:xfrm>
          <a:off x="0" y="0"/>
          <a:ext cx="0" cy="0"/>
          <a:chOff x="0" y="0"/>
          <a:chExt cx="0" cy="0"/>
        </a:xfrm>
      </p:grpSpPr>
      <p:sp>
        <p:nvSpPr>
          <p:cNvPr id="80" name="Google Shape;80;p8"/>
          <p:cNvSpPr/>
          <p:nvPr/>
        </p:nvSpPr>
        <p:spPr>
          <a:xfrm>
            <a:off x="2286000" y="0"/>
            <a:ext cx="13716000" cy="10287000"/>
          </a:xfrm>
          <a:custGeom>
            <a:avLst/>
            <a:gdLst/>
            <a:ahLst/>
            <a:cxnLst/>
            <a:rect l="l" t="t" r="r" b="b"/>
            <a:pathLst>
              <a:path w="812800" h="609600" extrusionOk="0">
                <a:moveTo>
                  <a:pt x="203200" y="0"/>
                </a:moveTo>
                <a:lnTo>
                  <a:pt x="609600" y="0"/>
                </a:lnTo>
                <a:lnTo>
                  <a:pt x="812800" y="609600"/>
                </a:lnTo>
                <a:lnTo>
                  <a:pt x="0" y="609600"/>
                </a:lnTo>
                <a:lnTo>
                  <a:pt x="203200" y="0"/>
                </a:lnTo>
                <a:close/>
              </a:path>
            </a:pathLst>
          </a:custGeom>
          <a:solidFill>
            <a:srgbClr val="0DBB89"/>
          </a:solidFill>
          <a:ln>
            <a:noFill/>
          </a:ln>
        </p:spPr>
      </p:sp>
      <p:sp>
        <p:nvSpPr>
          <p:cNvPr id="81" name="Google Shape;81;p8"/>
          <p:cNvSpPr txBox="1">
            <a:spLocks noGrp="1"/>
          </p:cNvSpPr>
          <p:nvPr>
            <p:ph type="subTitle" idx="1"/>
          </p:nvPr>
        </p:nvSpPr>
        <p:spPr>
          <a:xfrm>
            <a:off x="3874275" y="1682775"/>
            <a:ext cx="10539600" cy="510300"/>
          </a:xfrm>
          <a:prstGeom prst="rect">
            <a:avLst/>
          </a:prstGeom>
        </p:spPr>
        <p:txBody>
          <a:bodyPr spcFirstLastPara="1" wrap="square" lIns="0" tIns="0" rIns="0" bIns="0" anchor="t" anchorCtr="0">
            <a:noAutofit/>
          </a:bodyPr>
          <a:lstStyle>
            <a:lvl1pPr lvl="0" algn="ctr" rtl="0">
              <a:spcBef>
                <a:spcPts val="640"/>
              </a:spcBef>
              <a:spcAft>
                <a:spcPts val="0"/>
              </a:spcAft>
              <a:buClr>
                <a:schemeClr val="lt1"/>
              </a:buClr>
              <a:buSzPts val="3300"/>
              <a:buNone/>
              <a:defRPr sz="3300">
                <a:solidFill>
                  <a:schemeClr val="lt1"/>
                </a:solidFill>
              </a:defRPr>
            </a:lvl1pPr>
            <a:lvl2pPr lvl="1" algn="ctr" rtl="0">
              <a:spcBef>
                <a:spcPts val="560"/>
              </a:spcBef>
              <a:spcAft>
                <a:spcPts val="0"/>
              </a:spcAft>
              <a:buClr>
                <a:schemeClr val="lt1"/>
              </a:buClr>
              <a:buSzPts val="2200"/>
              <a:buNone/>
              <a:defRPr>
                <a:solidFill>
                  <a:schemeClr val="lt1"/>
                </a:solidFill>
              </a:defRPr>
            </a:lvl2pPr>
            <a:lvl3pPr lvl="2" algn="ctr" rtl="0">
              <a:spcBef>
                <a:spcPts val="480"/>
              </a:spcBef>
              <a:spcAft>
                <a:spcPts val="0"/>
              </a:spcAft>
              <a:buClr>
                <a:schemeClr val="lt1"/>
              </a:buClr>
              <a:buSzPts val="2200"/>
              <a:buNone/>
              <a:defRPr>
                <a:solidFill>
                  <a:schemeClr val="lt1"/>
                </a:solidFill>
              </a:defRPr>
            </a:lvl3pPr>
            <a:lvl4pPr lvl="3" algn="ctr" rtl="0">
              <a:spcBef>
                <a:spcPts val="400"/>
              </a:spcBef>
              <a:spcAft>
                <a:spcPts val="0"/>
              </a:spcAft>
              <a:buClr>
                <a:schemeClr val="lt1"/>
              </a:buClr>
              <a:buSzPts val="2200"/>
              <a:buNone/>
              <a:defRPr>
                <a:solidFill>
                  <a:schemeClr val="lt1"/>
                </a:solidFill>
              </a:defRPr>
            </a:lvl4pPr>
            <a:lvl5pPr lvl="4" algn="ctr" rtl="0">
              <a:spcBef>
                <a:spcPts val="400"/>
              </a:spcBef>
              <a:spcAft>
                <a:spcPts val="0"/>
              </a:spcAft>
              <a:buClr>
                <a:schemeClr val="lt1"/>
              </a:buClr>
              <a:buSzPts val="2200"/>
              <a:buNone/>
              <a:defRPr>
                <a:solidFill>
                  <a:schemeClr val="lt1"/>
                </a:solidFill>
              </a:defRPr>
            </a:lvl5pPr>
            <a:lvl6pPr lvl="5" algn="ctr" rtl="0">
              <a:spcBef>
                <a:spcPts val="400"/>
              </a:spcBef>
              <a:spcAft>
                <a:spcPts val="0"/>
              </a:spcAft>
              <a:buClr>
                <a:schemeClr val="lt1"/>
              </a:buClr>
              <a:buSzPts val="2200"/>
              <a:buNone/>
              <a:defRPr>
                <a:solidFill>
                  <a:schemeClr val="lt1"/>
                </a:solidFill>
              </a:defRPr>
            </a:lvl6pPr>
            <a:lvl7pPr lvl="6" algn="ctr" rtl="0">
              <a:spcBef>
                <a:spcPts val="400"/>
              </a:spcBef>
              <a:spcAft>
                <a:spcPts val="0"/>
              </a:spcAft>
              <a:buClr>
                <a:schemeClr val="lt1"/>
              </a:buClr>
              <a:buSzPts val="2200"/>
              <a:buNone/>
              <a:defRPr>
                <a:solidFill>
                  <a:schemeClr val="lt1"/>
                </a:solidFill>
              </a:defRPr>
            </a:lvl7pPr>
            <a:lvl8pPr lvl="7" algn="ctr" rtl="0">
              <a:spcBef>
                <a:spcPts val="400"/>
              </a:spcBef>
              <a:spcAft>
                <a:spcPts val="0"/>
              </a:spcAft>
              <a:buClr>
                <a:schemeClr val="lt1"/>
              </a:buClr>
              <a:buSzPts val="2200"/>
              <a:buNone/>
              <a:defRPr>
                <a:solidFill>
                  <a:schemeClr val="lt1"/>
                </a:solidFill>
              </a:defRPr>
            </a:lvl8pPr>
            <a:lvl9pPr lvl="8" algn="ctr" rtl="0">
              <a:spcBef>
                <a:spcPts val="400"/>
              </a:spcBef>
              <a:spcAft>
                <a:spcPts val="0"/>
              </a:spcAft>
              <a:buClr>
                <a:schemeClr val="lt1"/>
              </a:buClr>
              <a:buSzPts val="2200"/>
              <a:buNone/>
              <a:defRPr>
                <a:solidFill>
                  <a:schemeClr val="lt1"/>
                </a:solidFill>
              </a:defRPr>
            </a:lvl9pPr>
          </a:lstStyle>
          <a:p>
            <a:endParaRPr/>
          </a:p>
        </p:txBody>
      </p:sp>
      <p:sp>
        <p:nvSpPr>
          <p:cNvPr id="82" name="Google Shape;82;p8"/>
          <p:cNvSpPr/>
          <p:nvPr/>
        </p:nvSpPr>
        <p:spPr>
          <a:xfrm>
            <a:off x="8661982" y="2542031"/>
            <a:ext cx="964036" cy="1677911"/>
          </a:xfrm>
          <a:custGeom>
            <a:avLst/>
            <a:gdLst/>
            <a:ahLst/>
            <a:cxnLst/>
            <a:rect l="l" t="t" r="r" b="b"/>
            <a:pathLst>
              <a:path w="964036" h="1677911" extrusionOk="0">
                <a:moveTo>
                  <a:pt x="0" y="0"/>
                </a:moveTo>
                <a:lnTo>
                  <a:pt x="964036" y="0"/>
                </a:lnTo>
                <a:lnTo>
                  <a:pt x="964036" y="1677911"/>
                </a:lnTo>
                <a:lnTo>
                  <a:pt x="0" y="1677911"/>
                </a:lnTo>
                <a:lnTo>
                  <a:pt x="0" y="0"/>
                </a:lnTo>
                <a:close/>
              </a:path>
            </a:pathLst>
          </a:custGeom>
          <a:blipFill rotWithShape="1">
            <a:blip r:embed="rId2">
              <a:alphaModFix/>
            </a:blip>
            <a:stretch>
              <a:fillRect/>
            </a:stretch>
          </a:blipFill>
          <a:ln>
            <a:noFill/>
          </a:ln>
        </p:spPr>
      </p:sp>
      <p:sp>
        <p:nvSpPr>
          <p:cNvPr id="83" name="Google Shape;83;p8"/>
          <p:cNvSpPr txBox="1">
            <a:spLocks noGrp="1"/>
          </p:cNvSpPr>
          <p:nvPr>
            <p:ph type="body" idx="2"/>
          </p:nvPr>
        </p:nvSpPr>
        <p:spPr>
          <a:xfrm>
            <a:off x="4460025" y="4765400"/>
            <a:ext cx="9368100" cy="5037300"/>
          </a:xfrm>
          <a:prstGeom prst="rect">
            <a:avLst/>
          </a:prstGeom>
          <a:noFill/>
          <a:ln>
            <a:noFill/>
          </a:ln>
        </p:spPr>
        <p:txBody>
          <a:bodyPr spcFirstLastPara="1" wrap="square" lIns="0" tIns="0" rIns="0" bIns="0" anchor="t" anchorCtr="0">
            <a:noAutofit/>
          </a:bodyPr>
          <a:lstStyle>
            <a:lvl1pPr marL="457200" marR="0" lvl="0" indent="-603250" algn="ctr" rtl="0">
              <a:lnSpc>
                <a:spcPct val="100000"/>
              </a:lnSpc>
              <a:spcBef>
                <a:spcPts val="640"/>
              </a:spcBef>
              <a:spcAft>
                <a:spcPts val="0"/>
              </a:spcAft>
              <a:buClr>
                <a:schemeClr val="lt1"/>
              </a:buClr>
              <a:buSzPts val="5900"/>
              <a:buFont typeface="Alata"/>
              <a:buChar char="•"/>
              <a:defRPr sz="5900" i="0" u="none" strike="noStrike" cap="none">
                <a:solidFill>
                  <a:schemeClr val="lt1"/>
                </a:solidFill>
                <a:latin typeface="Alata"/>
                <a:ea typeface="Alata"/>
                <a:cs typeface="Alata"/>
                <a:sym typeface="Alata"/>
              </a:defRPr>
            </a:lvl1pPr>
            <a:lvl2pPr marL="914400" marR="0" lvl="1" indent="-603250" algn="ctr" rtl="0">
              <a:lnSpc>
                <a:spcPct val="100000"/>
              </a:lnSpc>
              <a:spcBef>
                <a:spcPts val="640"/>
              </a:spcBef>
              <a:spcAft>
                <a:spcPts val="0"/>
              </a:spcAft>
              <a:buClr>
                <a:schemeClr val="lt1"/>
              </a:buClr>
              <a:buSzPts val="5900"/>
              <a:buFont typeface="Alata"/>
              <a:buChar char="–"/>
              <a:defRPr sz="5900" i="0" u="none" strike="noStrike" cap="none">
                <a:solidFill>
                  <a:schemeClr val="lt1"/>
                </a:solidFill>
                <a:latin typeface="Alata"/>
                <a:ea typeface="Alata"/>
                <a:cs typeface="Alata"/>
                <a:sym typeface="Alata"/>
              </a:defRPr>
            </a:lvl2pPr>
            <a:lvl3pPr marL="1371600" marR="0" lvl="2" indent="-603250" algn="ctr" rtl="0">
              <a:lnSpc>
                <a:spcPct val="100000"/>
              </a:lnSpc>
              <a:spcBef>
                <a:spcPts val="640"/>
              </a:spcBef>
              <a:spcAft>
                <a:spcPts val="0"/>
              </a:spcAft>
              <a:buClr>
                <a:schemeClr val="lt1"/>
              </a:buClr>
              <a:buSzPts val="5900"/>
              <a:buFont typeface="Alata"/>
              <a:buChar char="•"/>
              <a:defRPr sz="5900" i="0" u="none" strike="noStrike" cap="none">
                <a:solidFill>
                  <a:schemeClr val="lt1"/>
                </a:solidFill>
                <a:latin typeface="Alata"/>
                <a:ea typeface="Alata"/>
                <a:cs typeface="Alata"/>
                <a:sym typeface="Alata"/>
              </a:defRPr>
            </a:lvl3pPr>
            <a:lvl4pPr marL="1828800" marR="0" lvl="3" indent="-603250" algn="ctr" rtl="0">
              <a:lnSpc>
                <a:spcPct val="100000"/>
              </a:lnSpc>
              <a:spcBef>
                <a:spcPts val="640"/>
              </a:spcBef>
              <a:spcAft>
                <a:spcPts val="0"/>
              </a:spcAft>
              <a:buClr>
                <a:schemeClr val="lt1"/>
              </a:buClr>
              <a:buSzPts val="5900"/>
              <a:buFont typeface="Alata"/>
              <a:buChar char="–"/>
              <a:defRPr sz="5900" i="0" u="none" strike="noStrike" cap="none">
                <a:solidFill>
                  <a:schemeClr val="lt1"/>
                </a:solidFill>
                <a:latin typeface="Alata"/>
                <a:ea typeface="Alata"/>
                <a:cs typeface="Alata"/>
                <a:sym typeface="Alata"/>
              </a:defRPr>
            </a:lvl4pPr>
            <a:lvl5pPr marL="2286000" marR="0" lvl="4" indent="-603250" algn="ctr" rtl="0">
              <a:lnSpc>
                <a:spcPct val="100000"/>
              </a:lnSpc>
              <a:spcBef>
                <a:spcPts val="640"/>
              </a:spcBef>
              <a:spcAft>
                <a:spcPts val="0"/>
              </a:spcAft>
              <a:buClr>
                <a:schemeClr val="lt1"/>
              </a:buClr>
              <a:buSzPts val="5900"/>
              <a:buFont typeface="Alata"/>
              <a:buChar char="»"/>
              <a:defRPr sz="5900" i="0" u="none" strike="noStrike" cap="none">
                <a:solidFill>
                  <a:schemeClr val="lt1"/>
                </a:solidFill>
                <a:latin typeface="Alata"/>
                <a:ea typeface="Alata"/>
                <a:cs typeface="Alata"/>
                <a:sym typeface="Alata"/>
              </a:defRPr>
            </a:lvl5pPr>
            <a:lvl6pPr marL="2743200" marR="0" lvl="5" indent="-603250" algn="ctr" rtl="0">
              <a:lnSpc>
                <a:spcPct val="100000"/>
              </a:lnSpc>
              <a:spcBef>
                <a:spcPts val="640"/>
              </a:spcBef>
              <a:spcAft>
                <a:spcPts val="0"/>
              </a:spcAft>
              <a:buClr>
                <a:schemeClr val="lt1"/>
              </a:buClr>
              <a:buSzPts val="5900"/>
              <a:buFont typeface="Alata"/>
              <a:buChar char="•"/>
              <a:defRPr sz="5900" i="0" u="none" strike="noStrike" cap="none">
                <a:solidFill>
                  <a:schemeClr val="lt1"/>
                </a:solidFill>
                <a:latin typeface="Alata"/>
                <a:ea typeface="Alata"/>
                <a:cs typeface="Alata"/>
                <a:sym typeface="Alata"/>
              </a:defRPr>
            </a:lvl6pPr>
            <a:lvl7pPr marL="3200400" marR="0" lvl="6" indent="-603250" algn="ctr" rtl="0">
              <a:lnSpc>
                <a:spcPct val="100000"/>
              </a:lnSpc>
              <a:spcBef>
                <a:spcPts val="640"/>
              </a:spcBef>
              <a:spcAft>
                <a:spcPts val="0"/>
              </a:spcAft>
              <a:buClr>
                <a:schemeClr val="lt1"/>
              </a:buClr>
              <a:buSzPts val="5900"/>
              <a:buFont typeface="Alata"/>
              <a:buChar char="•"/>
              <a:defRPr sz="5900" i="0" u="none" strike="noStrike" cap="none">
                <a:solidFill>
                  <a:schemeClr val="lt1"/>
                </a:solidFill>
                <a:latin typeface="Alata"/>
                <a:ea typeface="Alata"/>
                <a:cs typeface="Alata"/>
                <a:sym typeface="Alata"/>
              </a:defRPr>
            </a:lvl7pPr>
            <a:lvl8pPr marL="3657600" marR="0" lvl="7" indent="-603250" algn="ctr" rtl="0">
              <a:lnSpc>
                <a:spcPct val="100000"/>
              </a:lnSpc>
              <a:spcBef>
                <a:spcPts val="640"/>
              </a:spcBef>
              <a:spcAft>
                <a:spcPts val="0"/>
              </a:spcAft>
              <a:buClr>
                <a:schemeClr val="lt1"/>
              </a:buClr>
              <a:buSzPts val="5900"/>
              <a:buFont typeface="Alata"/>
              <a:buChar char="•"/>
              <a:defRPr sz="5900" i="0" u="none" strike="noStrike" cap="none">
                <a:solidFill>
                  <a:schemeClr val="lt1"/>
                </a:solidFill>
                <a:latin typeface="Alata"/>
                <a:ea typeface="Alata"/>
                <a:cs typeface="Alata"/>
                <a:sym typeface="Alata"/>
              </a:defRPr>
            </a:lvl8pPr>
            <a:lvl9pPr marL="4114800" marR="0" lvl="8" indent="-603250" algn="ctr" rtl="0">
              <a:lnSpc>
                <a:spcPct val="100000"/>
              </a:lnSpc>
              <a:spcBef>
                <a:spcPts val="640"/>
              </a:spcBef>
              <a:spcAft>
                <a:spcPts val="0"/>
              </a:spcAft>
              <a:buClr>
                <a:schemeClr val="lt1"/>
              </a:buClr>
              <a:buSzPts val="5900"/>
              <a:buFont typeface="Alata"/>
              <a:buChar char="•"/>
              <a:defRPr sz="5900" i="0" u="none" strike="noStrike" cap="none">
                <a:solidFill>
                  <a:schemeClr val="lt1"/>
                </a:solidFill>
                <a:latin typeface="Alata"/>
                <a:ea typeface="Alata"/>
                <a:cs typeface="Alata"/>
                <a:sym typeface="Alat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84"/>
        <p:cNvGrpSpPr/>
        <p:nvPr/>
      </p:nvGrpSpPr>
      <p:grpSpPr>
        <a:xfrm>
          <a:off x="0" y="0"/>
          <a:ext cx="0" cy="0"/>
          <a:chOff x="0" y="0"/>
          <a:chExt cx="0" cy="0"/>
        </a:xfrm>
      </p:grpSpPr>
      <p:sp>
        <p:nvSpPr>
          <p:cNvPr id="85" name="Google Shape;85;p9"/>
          <p:cNvSpPr/>
          <p:nvPr/>
        </p:nvSpPr>
        <p:spPr>
          <a:xfrm>
            <a:off x="0" y="0"/>
            <a:ext cx="4568242" cy="4568242"/>
          </a:xfrm>
          <a:custGeom>
            <a:avLst/>
            <a:gdLst/>
            <a:ahLst/>
            <a:cxnLst/>
            <a:rect l="l" t="t" r="r" b="b"/>
            <a:pathLst>
              <a:path w="4568242" h="4568242" extrusionOk="0">
                <a:moveTo>
                  <a:pt x="0" y="0"/>
                </a:moveTo>
                <a:lnTo>
                  <a:pt x="4568242" y="0"/>
                </a:lnTo>
                <a:lnTo>
                  <a:pt x="4568242" y="4568242"/>
                </a:lnTo>
                <a:lnTo>
                  <a:pt x="0" y="4568242"/>
                </a:lnTo>
                <a:lnTo>
                  <a:pt x="0" y="0"/>
                </a:lnTo>
                <a:close/>
              </a:path>
            </a:pathLst>
          </a:custGeom>
          <a:blipFill rotWithShape="1">
            <a:blip r:embed="rId2">
              <a:alphaModFix/>
            </a:blip>
            <a:stretch>
              <a:fillRect/>
            </a:stretch>
          </a:blipFill>
          <a:ln>
            <a:noFill/>
          </a:ln>
        </p:spPr>
      </p:sp>
      <p:sp>
        <p:nvSpPr>
          <p:cNvPr id="86" name="Google Shape;86;p9"/>
          <p:cNvSpPr/>
          <p:nvPr/>
        </p:nvSpPr>
        <p:spPr>
          <a:xfrm flipH="1">
            <a:off x="13719758" y="0"/>
            <a:ext cx="4568242" cy="4568242"/>
          </a:xfrm>
          <a:custGeom>
            <a:avLst/>
            <a:gdLst/>
            <a:ahLst/>
            <a:cxnLst/>
            <a:rect l="l" t="t" r="r" b="b"/>
            <a:pathLst>
              <a:path w="4568242" h="4568242" extrusionOk="0">
                <a:moveTo>
                  <a:pt x="4568242" y="0"/>
                </a:moveTo>
                <a:lnTo>
                  <a:pt x="0" y="0"/>
                </a:lnTo>
                <a:lnTo>
                  <a:pt x="0" y="4568242"/>
                </a:lnTo>
                <a:lnTo>
                  <a:pt x="4568242" y="4568242"/>
                </a:lnTo>
                <a:lnTo>
                  <a:pt x="4568242" y="0"/>
                </a:lnTo>
                <a:close/>
              </a:path>
            </a:pathLst>
          </a:custGeom>
          <a:blipFill rotWithShape="1">
            <a:blip r:embed="rId2">
              <a:alphaModFix/>
            </a:blip>
            <a:stretch>
              <a:fillRect/>
            </a:stretch>
          </a:blipFill>
          <a:ln>
            <a:noFill/>
          </a:ln>
        </p:spPr>
      </p:sp>
      <p:sp>
        <p:nvSpPr>
          <p:cNvPr id="87" name="Google Shape;87;p9"/>
          <p:cNvSpPr/>
          <p:nvPr/>
        </p:nvSpPr>
        <p:spPr>
          <a:xfrm rot="10800000" flipH="1">
            <a:off x="0" y="5718758"/>
            <a:ext cx="4568242" cy="4568242"/>
          </a:xfrm>
          <a:custGeom>
            <a:avLst/>
            <a:gdLst/>
            <a:ahLst/>
            <a:cxnLst/>
            <a:rect l="l" t="t" r="r" b="b"/>
            <a:pathLst>
              <a:path w="4568242" h="4568242" extrusionOk="0">
                <a:moveTo>
                  <a:pt x="0" y="4568242"/>
                </a:moveTo>
                <a:lnTo>
                  <a:pt x="4568242" y="4568242"/>
                </a:lnTo>
                <a:lnTo>
                  <a:pt x="4568242" y="0"/>
                </a:lnTo>
                <a:lnTo>
                  <a:pt x="0" y="0"/>
                </a:lnTo>
                <a:lnTo>
                  <a:pt x="0" y="4568242"/>
                </a:lnTo>
                <a:close/>
              </a:path>
            </a:pathLst>
          </a:custGeom>
          <a:blipFill rotWithShape="1">
            <a:blip r:embed="rId2">
              <a:alphaModFix/>
            </a:blip>
            <a:stretch>
              <a:fillRect/>
            </a:stretch>
          </a:blipFill>
          <a:ln>
            <a:noFill/>
          </a:ln>
        </p:spPr>
      </p:sp>
      <p:sp>
        <p:nvSpPr>
          <p:cNvPr id="88" name="Google Shape;88;p9"/>
          <p:cNvSpPr/>
          <p:nvPr/>
        </p:nvSpPr>
        <p:spPr>
          <a:xfrm rot="10800000">
            <a:off x="13719758" y="5718758"/>
            <a:ext cx="4568242" cy="4568242"/>
          </a:xfrm>
          <a:custGeom>
            <a:avLst/>
            <a:gdLst/>
            <a:ahLst/>
            <a:cxnLst/>
            <a:rect l="l" t="t" r="r" b="b"/>
            <a:pathLst>
              <a:path w="4568242" h="4568242" extrusionOk="0">
                <a:moveTo>
                  <a:pt x="4568242" y="4568242"/>
                </a:moveTo>
                <a:lnTo>
                  <a:pt x="0" y="4568242"/>
                </a:lnTo>
                <a:lnTo>
                  <a:pt x="0" y="0"/>
                </a:lnTo>
                <a:lnTo>
                  <a:pt x="4568242" y="0"/>
                </a:lnTo>
                <a:lnTo>
                  <a:pt x="4568242" y="4568242"/>
                </a:lnTo>
                <a:close/>
              </a:path>
            </a:pathLst>
          </a:custGeom>
          <a:blipFill rotWithShape="1">
            <a:blip r:embed="rId2">
              <a:alphaModFix/>
            </a:blip>
            <a:stretch>
              <a:fillRect/>
            </a:stretch>
          </a:blipFill>
          <a:ln>
            <a:noFill/>
          </a:ln>
        </p:spPr>
      </p:sp>
      <p:sp>
        <p:nvSpPr>
          <p:cNvPr id="89" name="Google Shape;89;p9"/>
          <p:cNvSpPr txBox="1"/>
          <p:nvPr/>
        </p:nvSpPr>
        <p:spPr>
          <a:xfrm>
            <a:off x="639310" y="835901"/>
            <a:ext cx="2345100" cy="2007300"/>
          </a:xfrm>
          <a:prstGeom prst="rect">
            <a:avLst/>
          </a:prstGeom>
          <a:noFill/>
          <a:ln>
            <a:noFill/>
          </a:ln>
        </p:spPr>
        <p:txBody>
          <a:bodyPr spcFirstLastPara="1" wrap="square" lIns="0" tIns="0" rIns="0" bIns="0" anchor="t" anchorCtr="0">
            <a:spAutoFit/>
          </a:bodyPr>
          <a:lstStyle/>
          <a:p>
            <a:pPr marL="0" marR="0" lvl="0" indent="0" algn="ctr" rtl="0">
              <a:lnSpc>
                <a:spcPct val="108006"/>
              </a:lnSpc>
              <a:spcBef>
                <a:spcPts val="0"/>
              </a:spcBef>
              <a:spcAft>
                <a:spcPts val="0"/>
              </a:spcAft>
              <a:buNone/>
            </a:pPr>
            <a:r>
              <a:rPr lang="en-US" sz="13039" b="0" i="0" u="none" strike="noStrike" cap="none">
                <a:solidFill>
                  <a:srgbClr val="FFFFFF"/>
                </a:solidFill>
                <a:latin typeface="Alata"/>
                <a:ea typeface="Alata"/>
                <a:cs typeface="Alata"/>
                <a:sym typeface="Alata"/>
              </a:rPr>
              <a:t>01</a:t>
            </a:r>
            <a:endParaRPr/>
          </a:p>
        </p:txBody>
      </p:sp>
      <p:sp>
        <p:nvSpPr>
          <p:cNvPr id="90" name="Google Shape;90;p9"/>
          <p:cNvSpPr txBox="1"/>
          <p:nvPr/>
        </p:nvSpPr>
        <p:spPr>
          <a:xfrm>
            <a:off x="144388" y="7530160"/>
            <a:ext cx="3335100" cy="2007300"/>
          </a:xfrm>
          <a:prstGeom prst="rect">
            <a:avLst/>
          </a:prstGeom>
          <a:noFill/>
          <a:ln>
            <a:noFill/>
          </a:ln>
        </p:spPr>
        <p:txBody>
          <a:bodyPr spcFirstLastPara="1" wrap="square" lIns="0" tIns="0" rIns="0" bIns="0" anchor="t" anchorCtr="0">
            <a:spAutoFit/>
          </a:bodyPr>
          <a:lstStyle/>
          <a:p>
            <a:pPr marL="0" marR="0" lvl="0" indent="0" algn="ctr" rtl="0">
              <a:lnSpc>
                <a:spcPct val="108006"/>
              </a:lnSpc>
              <a:spcBef>
                <a:spcPts val="0"/>
              </a:spcBef>
              <a:spcAft>
                <a:spcPts val="0"/>
              </a:spcAft>
              <a:buNone/>
            </a:pPr>
            <a:r>
              <a:rPr lang="en-US" sz="13039" b="0" i="0" u="none" strike="noStrike" cap="none">
                <a:solidFill>
                  <a:srgbClr val="FFFFFF"/>
                </a:solidFill>
                <a:latin typeface="Alata"/>
                <a:ea typeface="Alata"/>
                <a:cs typeface="Alata"/>
                <a:sym typeface="Alata"/>
              </a:rPr>
              <a:t>03</a:t>
            </a:r>
            <a:endParaRPr/>
          </a:p>
        </p:txBody>
      </p:sp>
      <p:sp>
        <p:nvSpPr>
          <p:cNvPr id="91" name="Google Shape;91;p9"/>
          <p:cNvSpPr txBox="1"/>
          <p:nvPr/>
        </p:nvSpPr>
        <p:spPr>
          <a:xfrm>
            <a:off x="14911826" y="835901"/>
            <a:ext cx="2932800" cy="2007300"/>
          </a:xfrm>
          <a:prstGeom prst="rect">
            <a:avLst/>
          </a:prstGeom>
          <a:noFill/>
          <a:ln>
            <a:noFill/>
          </a:ln>
        </p:spPr>
        <p:txBody>
          <a:bodyPr spcFirstLastPara="1" wrap="square" lIns="0" tIns="0" rIns="0" bIns="0" anchor="t" anchorCtr="0">
            <a:spAutoFit/>
          </a:bodyPr>
          <a:lstStyle/>
          <a:p>
            <a:pPr marL="0" marR="0" lvl="0" indent="0" algn="ctr" rtl="0">
              <a:lnSpc>
                <a:spcPct val="108006"/>
              </a:lnSpc>
              <a:spcBef>
                <a:spcPts val="0"/>
              </a:spcBef>
              <a:spcAft>
                <a:spcPts val="0"/>
              </a:spcAft>
              <a:buNone/>
            </a:pPr>
            <a:r>
              <a:rPr lang="en-US" sz="13039" b="0" i="0" u="none" strike="noStrike" cap="none">
                <a:solidFill>
                  <a:srgbClr val="FFFFFF"/>
                </a:solidFill>
                <a:latin typeface="Alata"/>
                <a:ea typeface="Alata"/>
                <a:cs typeface="Alata"/>
                <a:sym typeface="Alata"/>
              </a:rPr>
              <a:t>02</a:t>
            </a:r>
            <a:endParaRPr/>
          </a:p>
        </p:txBody>
      </p:sp>
      <p:sp>
        <p:nvSpPr>
          <p:cNvPr id="92" name="Google Shape;92;p9"/>
          <p:cNvSpPr txBox="1"/>
          <p:nvPr/>
        </p:nvSpPr>
        <p:spPr>
          <a:xfrm>
            <a:off x="14911826" y="7530160"/>
            <a:ext cx="2932800" cy="2007300"/>
          </a:xfrm>
          <a:prstGeom prst="rect">
            <a:avLst/>
          </a:prstGeom>
          <a:noFill/>
          <a:ln>
            <a:noFill/>
          </a:ln>
        </p:spPr>
        <p:txBody>
          <a:bodyPr spcFirstLastPara="1" wrap="square" lIns="0" tIns="0" rIns="0" bIns="0" anchor="t" anchorCtr="0">
            <a:spAutoFit/>
          </a:bodyPr>
          <a:lstStyle/>
          <a:p>
            <a:pPr marL="0" marR="0" lvl="0" indent="0" algn="ctr" rtl="0">
              <a:lnSpc>
                <a:spcPct val="108006"/>
              </a:lnSpc>
              <a:spcBef>
                <a:spcPts val="0"/>
              </a:spcBef>
              <a:spcAft>
                <a:spcPts val="0"/>
              </a:spcAft>
              <a:buNone/>
            </a:pPr>
            <a:r>
              <a:rPr lang="en-US" sz="13039" b="0" i="0" u="none" strike="noStrike" cap="none">
                <a:solidFill>
                  <a:srgbClr val="FFFFFF"/>
                </a:solidFill>
                <a:latin typeface="Alata"/>
                <a:ea typeface="Alata"/>
                <a:cs typeface="Alata"/>
                <a:sym typeface="Alata"/>
              </a:rPr>
              <a:t>04</a:t>
            </a:r>
            <a:endParaRPr/>
          </a:p>
        </p:txBody>
      </p:sp>
      <p:sp>
        <p:nvSpPr>
          <p:cNvPr id="93" name="Google Shape;93;p9"/>
          <p:cNvSpPr txBox="1">
            <a:spLocks noGrp="1"/>
          </p:cNvSpPr>
          <p:nvPr>
            <p:ph type="body" idx="1"/>
          </p:nvPr>
        </p:nvSpPr>
        <p:spPr>
          <a:xfrm>
            <a:off x="4423945" y="687975"/>
            <a:ext cx="3702000" cy="2207700"/>
          </a:xfrm>
          <a:prstGeom prst="rect">
            <a:avLst/>
          </a:prstGeom>
          <a:noFill/>
          <a:ln>
            <a:noFill/>
          </a:ln>
        </p:spPr>
        <p:txBody>
          <a:bodyPr spcFirstLastPara="1" wrap="square" lIns="0" tIns="0" rIns="0" bIns="0" anchor="t" anchorCtr="0">
            <a:noAutofit/>
          </a:bodyPr>
          <a:lstStyle>
            <a:lvl1pPr marL="457200" marR="0" lvl="0"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1pPr>
            <a:lvl2pPr marL="914400" marR="0" lvl="1"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2pPr>
            <a:lvl3pPr marL="1371600" marR="0" lvl="2"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3pPr>
            <a:lvl4pPr marL="1828800" marR="0" lvl="3"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4pPr>
            <a:lvl5pPr marL="2286000" marR="0" lvl="4"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5pPr>
            <a:lvl6pPr marL="2743200" marR="0" lvl="5"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6pPr>
            <a:lvl7pPr marL="3200400" marR="0" lvl="6"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7pPr>
            <a:lvl8pPr marL="3657600" marR="0" lvl="7"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8pPr>
            <a:lvl9pPr marL="4114800" marR="0" lvl="8"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9pPr>
          </a:lstStyle>
          <a:p>
            <a:endParaRPr/>
          </a:p>
        </p:txBody>
      </p:sp>
      <p:sp>
        <p:nvSpPr>
          <p:cNvPr id="94" name="Google Shape;94;p9"/>
          <p:cNvSpPr txBox="1">
            <a:spLocks noGrp="1"/>
          </p:cNvSpPr>
          <p:nvPr>
            <p:ph type="body" idx="2"/>
          </p:nvPr>
        </p:nvSpPr>
        <p:spPr>
          <a:xfrm>
            <a:off x="10162220" y="687975"/>
            <a:ext cx="3702000" cy="2207700"/>
          </a:xfrm>
          <a:prstGeom prst="rect">
            <a:avLst/>
          </a:prstGeom>
          <a:noFill/>
          <a:ln>
            <a:noFill/>
          </a:ln>
        </p:spPr>
        <p:txBody>
          <a:bodyPr spcFirstLastPara="1" wrap="square" lIns="0" tIns="0" rIns="0" bIns="0" anchor="t" anchorCtr="0">
            <a:noAutofit/>
          </a:bodyPr>
          <a:lstStyle>
            <a:lvl1pPr marL="457200" marR="0" lvl="0"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1pPr>
            <a:lvl2pPr marL="914400" marR="0" lvl="1"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2pPr>
            <a:lvl3pPr marL="1371600" marR="0" lvl="2"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3pPr>
            <a:lvl4pPr marL="1828800" marR="0" lvl="3"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4pPr>
            <a:lvl5pPr marL="2286000" marR="0" lvl="4"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5pPr>
            <a:lvl6pPr marL="2743200" marR="0" lvl="5"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6pPr>
            <a:lvl7pPr marL="3200400" marR="0" lvl="6"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7pPr>
            <a:lvl8pPr marL="3657600" marR="0" lvl="7"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8pPr>
            <a:lvl9pPr marL="4114800" marR="0" lvl="8"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9pPr>
          </a:lstStyle>
          <a:p>
            <a:endParaRPr/>
          </a:p>
        </p:txBody>
      </p:sp>
      <p:sp>
        <p:nvSpPr>
          <p:cNvPr id="95" name="Google Shape;95;p9"/>
          <p:cNvSpPr txBox="1">
            <a:spLocks noGrp="1"/>
          </p:cNvSpPr>
          <p:nvPr>
            <p:ph type="body" idx="3"/>
          </p:nvPr>
        </p:nvSpPr>
        <p:spPr>
          <a:xfrm>
            <a:off x="4423945" y="7429950"/>
            <a:ext cx="3702000" cy="2207700"/>
          </a:xfrm>
          <a:prstGeom prst="rect">
            <a:avLst/>
          </a:prstGeom>
          <a:noFill/>
          <a:ln>
            <a:noFill/>
          </a:ln>
        </p:spPr>
        <p:txBody>
          <a:bodyPr spcFirstLastPara="1" wrap="square" lIns="0" tIns="0" rIns="0" bIns="0" anchor="t" anchorCtr="0">
            <a:noAutofit/>
          </a:bodyPr>
          <a:lstStyle>
            <a:lvl1pPr marL="457200" marR="0" lvl="0"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1pPr>
            <a:lvl2pPr marL="914400" marR="0" lvl="1"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2pPr>
            <a:lvl3pPr marL="1371600" marR="0" lvl="2"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3pPr>
            <a:lvl4pPr marL="1828800" marR="0" lvl="3"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4pPr>
            <a:lvl5pPr marL="2286000" marR="0" lvl="4"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5pPr>
            <a:lvl6pPr marL="2743200" marR="0" lvl="5"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6pPr>
            <a:lvl7pPr marL="3200400" marR="0" lvl="6"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7pPr>
            <a:lvl8pPr marL="3657600" marR="0" lvl="7"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8pPr>
            <a:lvl9pPr marL="4114800" marR="0" lvl="8" indent="-368300" rtl="0">
              <a:lnSpc>
                <a:spcPct val="80000"/>
              </a:lnSpc>
              <a:spcBef>
                <a:spcPts val="640"/>
              </a:spcBef>
              <a:spcAft>
                <a:spcPts val="0"/>
              </a:spcAft>
              <a:buSzPts val="2200"/>
              <a:buFont typeface="Lato"/>
              <a:buChar char="•"/>
              <a:defRPr i="0" u="none" strike="noStrike" cap="none">
                <a:latin typeface="Lato"/>
                <a:ea typeface="Lato"/>
                <a:cs typeface="Lato"/>
                <a:sym typeface="Lato"/>
              </a:defRPr>
            </a:lvl9pPr>
          </a:lstStyle>
          <a:p>
            <a:endParaRPr/>
          </a:p>
        </p:txBody>
      </p:sp>
      <p:sp>
        <p:nvSpPr>
          <p:cNvPr id="96" name="Google Shape;96;p9"/>
          <p:cNvSpPr txBox="1">
            <a:spLocks noGrp="1"/>
          </p:cNvSpPr>
          <p:nvPr>
            <p:ph type="body" idx="4"/>
          </p:nvPr>
        </p:nvSpPr>
        <p:spPr>
          <a:xfrm>
            <a:off x="10162220" y="7429950"/>
            <a:ext cx="3702000" cy="2207700"/>
          </a:xfrm>
          <a:prstGeom prst="rect">
            <a:avLst/>
          </a:prstGeom>
          <a:noFill/>
          <a:ln>
            <a:noFill/>
          </a:ln>
        </p:spPr>
        <p:txBody>
          <a:bodyPr spcFirstLastPara="1" wrap="square" lIns="0" tIns="0" rIns="0" bIns="0" anchor="t" anchorCtr="0">
            <a:noAutofit/>
          </a:bodyPr>
          <a:lstStyle>
            <a:lvl1pPr marL="457200" marR="0" lvl="0"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1pPr>
            <a:lvl2pPr marL="914400" marR="0" lvl="1"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2pPr>
            <a:lvl3pPr marL="1371600" marR="0" lvl="2"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3pPr>
            <a:lvl4pPr marL="1828800" marR="0" lvl="3"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4pPr>
            <a:lvl5pPr marL="2286000" marR="0" lvl="4"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5pPr>
            <a:lvl6pPr marL="2743200" marR="0" lvl="5"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6pPr>
            <a:lvl7pPr marL="3200400" marR="0" lvl="6"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7pPr>
            <a:lvl8pPr marL="3657600" marR="0" lvl="7"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8pPr>
            <a:lvl9pPr marL="4114800" marR="0" lvl="8"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9pPr>
          </a:lstStyle>
          <a:p>
            <a:endParaRPr/>
          </a:p>
        </p:txBody>
      </p:sp>
      <p:sp>
        <p:nvSpPr>
          <p:cNvPr id="97" name="Google Shape;97;p9"/>
          <p:cNvSpPr txBox="1">
            <a:spLocks noGrp="1"/>
          </p:cNvSpPr>
          <p:nvPr>
            <p:ph type="title"/>
          </p:nvPr>
        </p:nvSpPr>
        <p:spPr>
          <a:xfrm>
            <a:off x="1912650" y="3690103"/>
            <a:ext cx="14462700" cy="3888300"/>
          </a:xfrm>
          <a:prstGeom prst="rect">
            <a:avLst/>
          </a:prstGeom>
          <a:noFill/>
          <a:ln>
            <a:noFill/>
          </a:ln>
        </p:spPr>
        <p:txBody>
          <a:bodyPr spcFirstLastPara="1" wrap="square" lIns="0" tIns="0" rIns="0" bIns="0" anchor="ctr" anchorCtr="0">
            <a:noAutofit/>
          </a:bodyPr>
          <a:lstStyle>
            <a:lvl1pPr marR="0" lvl="0" algn="ctr" rtl="0">
              <a:lnSpc>
                <a:spcPct val="85000"/>
              </a:lnSpc>
              <a:spcBef>
                <a:spcPts val="0"/>
              </a:spcBef>
              <a:spcAft>
                <a:spcPts val="0"/>
              </a:spcAft>
              <a:buClr>
                <a:srgbClr val="0DBB89"/>
              </a:buClr>
              <a:buSzPts val="11850"/>
              <a:buFont typeface="Alata"/>
              <a:buNone/>
              <a:defRPr sz="11850" i="0" u="none" strike="noStrike" cap="none">
                <a:solidFill>
                  <a:srgbClr val="0DBB89"/>
                </a:solidFill>
                <a:latin typeface="Alata"/>
                <a:ea typeface="Alata"/>
                <a:cs typeface="Alata"/>
                <a:sym typeface="Alata"/>
              </a:defRPr>
            </a:lvl1pPr>
            <a:lvl2pPr lvl="1" algn="r" rtl="0">
              <a:lnSpc>
                <a:spcPct val="85000"/>
              </a:lnSpc>
              <a:spcBef>
                <a:spcPts val="0"/>
              </a:spcBef>
              <a:spcAft>
                <a:spcPts val="0"/>
              </a:spcAft>
              <a:buSzPts val="1400"/>
              <a:buNone/>
              <a:defRPr sz="1800"/>
            </a:lvl2pPr>
            <a:lvl3pPr lvl="2" algn="r" rtl="0">
              <a:lnSpc>
                <a:spcPct val="85000"/>
              </a:lnSpc>
              <a:spcBef>
                <a:spcPts val="0"/>
              </a:spcBef>
              <a:spcAft>
                <a:spcPts val="0"/>
              </a:spcAft>
              <a:buSzPts val="1400"/>
              <a:buNone/>
              <a:defRPr sz="1800"/>
            </a:lvl3pPr>
            <a:lvl4pPr lvl="3" algn="r" rtl="0">
              <a:lnSpc>
                <a:spcPct val="85000"/>
              </a:lnSpc>
              <a:spcBef>
                <a:spcPts val="0"/>
              </a:spcBef>
              <a:spcAft>
                <a:spcPts val="0"/>
              </a:spcAft>
              <a:buSzPts val="1400"/>
              <a:buNone/>
              <a:defRPr sz="1800"/>
            </a:lvl4pPr>
            <a:lvl5pPr lvl="4" algn="r" rtl="0">
              <a:lnSpc>
                <a:spcPct val="85000"/>
              </a:lnSpc>
              <a:spcBef>
                <a:spcPts val="0"/>
              </a:spcBef>
              <a:spcAft>
                <a:spcPts val="0"/>
              </a:spcAft>
              <a:buSzPts val="1400"/>
              <a:buNone/>
              <a:defRPr sz="1800"/>
            </a:lvl5pPr>
            <a:lvl6pPr lvl="5" algn="r" rtl="0">
              <a:lnSpc>
                <a:spcPct val="85000"/>
              </a:lnSpc>
              <a:spcBef>
                <a:spcPts val="0"/>
              </a:spcBef>
              <a:spcAft>
                <a:spcPts val="0"/>
              </a:spcAft>
              <a:buSzPts val="1400"/>
              <a:buNone/>
              <a:defRPr sz="1800"/>
            </a:lvl6pPr>
            <a:lvl7pPr lvl="6" algn="r" rtl="0">
              <a:lnSpc>
                <a:spcPct val="85000"/>
              </a:lnSpc>
              <a:spcBef>
                <a:spcPts val="0"/>
              </a:spcBef>
              <a:spcAft>
                <a:spcPts val="0"/>
              </a:spcAft>
              <a:buSzPts val="1400"/>
              <a:buNone/>
              <a:defRPr sz="1800"/>
            </a:lvl7pPr>
            <a:lvl8pPr lvl="7" algn="r" rtl="0">
              <a:lnSpc>
                <a:spcPct val="85000"/>
              </a:lnSpc>
              <a:spcBef>
                <a:spcPts val="0"/>
              </a:spcBef>
              <a:spcAft>
                <a:spcPts val="0"/>
              </a:spcAft>
              <a:buSzPts val="1400"/>
              <a:buNone/>
              <a:defRPr sz="1800"/>
            </a:lvl8pPr>
            <a:lvl9pPr lvl="8" algn="r" rtl="0">
              <a:lnSpc>
                <a:spcPct val="85000"/>
              </a:lnSpc>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7">
  <p:cSld name="CUSTOM_6">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783800" y="6271950"/>
            <a:ext cx="9955200" cy="3888300"/>
          </a:xfrm>
          <a:prstGeom prst="rect">
            <a:avLst/>
          </a:prstGeom>
          <a:noFill/>
          <a:ln>
            <a:noFill/>
          </a:ln>
        </p:spPr>
        <p:txBody>
          <a:bodyPr spcFirstLastPara="1" wrap="square" lIns="0" tIns="0" rIns="0" bIns="0" anchor="t" anchorCtr="0">
            <a:noAutofit/>
          </a:bodyPr>
          <a:lstStyle>
            <a:lvl1pPr marR="0" lvl="0" rtl="0">
              <a:lnSpc>
                <a:spcPct val="85000"/>
              </a:lnSpc>
              <a:spcBef>
                <a:spcPts val="0"/>
              </a:spcBef>
              <a:spcAft>
                <a:spcPts val="0"/>
              </a:spcAft>
              <a:buClr>
                <a:srgbClr val="0DBB89"/>
              </a:buClr>
              <a:buSzPts val="13950"/>
              <a:buFont typeface="Alata"/>
              <a:buNone/>
              <a:defRPr sz="13950" i="0" u="none" strike="noStrike" cap="none">
                <a:solidFill>
                  <a:srgbClr val="0DBB89"/>
                </a:solidFill>
                <a:latin typeface="Alata"/>
                <a:ea typeface="Alata"/>
                <a:cs typeface="Alata"/>
                <a:sym typeface="Alata"/>
              </a:defRPr>
            </a:lvl1pPr>
            <a:lvl2pPr lvl="1" rtl="0">
              <a:lnSpc>
                <a:spcPct val="85000"/>
              </a:lnSpc>
              <a:spcBef>
                <a:spcPts val="0"/>
              </a:spcBef>
              <a:spcAft>
                <a:spcPts val="0"/>
              </a:spcAft>
              <a:buSzPts val="1400"/>
              <a:buNone/>
              <a:defRPr sz="1800"/>
            </a:lvl2pPr>
            <a:lvl3pPr lvl="2" rtl="0">
              <a:lnSpc>
                <a:spcPct val="85000"/>
              </a:lnSpc>
              <a:spcBef>
                <a:spcPts val="0"/>
              </a:spcBef>
              <a:spcAft>
                <a:spcPts val="0"/>
              </a:spcAft>
              <a:buSzPts val="1400"/>
              <a:buNone/>
              <a:defRPr sz="1800"/>
            </a:lvl3pPr>
            <a:lvl4pPr lvl="3" rtl="0">
              <a:lnSpc>
                <a:spcPct val="85000"/>
              </a:lnSpc>
              <a:spcBef>
                <a:spcPts val="0"/>
              </a:spcBef>
              <a:spcAft>
                <a:spcPts val="0"/>
              </a:spcAft>
              <a:buSzPts val="1400"/>
              <a:buNone/>
              <a:defRPr sz="1800"/>
            </a:lvl4pPr>
            <a:lvl5pPr lvl="4" rtl="0">
              <a:lnSpc>
                <a:spcPct val="85000"/>
              </a:lnSpc>
              <a:spcBef>
                <a:spcPts val="0"/>
              </a:spcBef>
              <a:spcAft>
                <a:spcPts val="0"/>
              </a:spcAft>
              <a:buSzPts val="1400"/>
              <a:buNone/>
              <a:defRPr sz="1800"/>
            </a:lvl5pPr>
            <a:lvl6pPr lvl="5" rtl="0">
              <a:lnSpc>
                <a:spcPct val="85000"/>
              </a:lnSpc>
              <a:spcBef>
                <a:spcPts val="0"/>
              </a:spcBef>
              <a:spcAft>
                <a:spcPts val="0"/>
              </a:spcAft>
              <a:buSzPts val="1400"/>
              <a:buNone/>
              <a:defRPr sz="1800"/>
            </a:lvl6pPr>
            <a:lvl7pPr lvl="6" rtl="0">
              <a:lnSpc>
                <a:spcPct val="85000"/>
              </a:lnSpc>
              <a:spcBef>
                <a:spcPts val="0"/>
              </a:spcBef>
              <a:spcAft>
                <a:spcPts val="0"/>
              </a:spcAft>
              <a:buSzPts val="1400"/>
              <a:buNone/>
              <a:defRPr sz="1800"/>
            </a:lvl7pPr>
            <a:lvl8pPr lvl="7" rtl="0">
              <a:lnSpc>
                <a:spcPct val="85000"/>
              </a:lnSpc>
              <a:spcBef>
                <a:spcPts val="0"/>
              </a:spcBef>
              <a:spcAft>
                <a:spcPts val="0"/>
              </a:spcAft>
              <a:buSzPts val="1400"/>
              <a:buNone/>
              <a:defRPr sz="1800"/>
            </a:lvl8pPr>
            <a:lvl9pPr lvl="8" rtl="0">
              <a:lnSpc>
                <a:spcPct val="85000"/>
              </a:lnSpc>
              <a:spcBef>
                <a:spcPts val="0"/>
              </a:spcBef>
              <a:spcAft>
                <a:spcPts val="0"/>
              </a:spcAft>
              <a:buSzPts val="1400"/>
              <a:buNone/>
              <a:defRPr sz="1800"/>
            </a:lvl9pPr>
          </a:lstStyle>
          <a:p>
            <a:endParaRPr/>
          </a:p>
        </p:txBody>
      </p:sp>
      <p:sp>
        <p:nvSpPr>
          <p:cNvPr id="100" name="Google Shape;100;p10"/>
          <p:cNvSpPr/>
          <p:nvPr/>
        </p:nvSpPr>
        <p:spPr>
          <a:xfrm>
            <a:off x="50" y="0"/>
            <a:ext cx="18289528" cy="502709"/>
          </a:xfrm>
          <a:custGeom>
            <a:avLst/>
            <a:gdLst/>
            <a:ahLst/>
            <a:cxnLst/>
            <a:rect l="l" t="t" r="r" b="b"/>
            <a:pathLst>
              <a:path w="5957501" h="132379" extrusionOk="0">
                <a:moveTo>
                  <a:pt x="0" y="0"/>
                </a:moveTo>
                <a:lnTo>
                  <a:pt x="5957501" y="0"/>
                </a:lnTo>
                <a:lnTo>
                  <a:pt x="5957501" y="132379"/>
                </a:lnTo>
                <a:lnTo>
                  <a:pt x="0" y="132379"/>
                </a:lnTo>
                <a:close/>
              </a:path>
            </a:pathLst>
          </a:custGeom>
          <a:solidFill>
            <a:srgbClr val="0DBB89"/>
          </a:solidFill>
          <a:ln>
            <a:noFill/>
          </a:ln>
        </p:spPr>
      </p:sp>
      <p:pic>
        <p:nvPicPr>
          <p:cNvPr id="101" name="Google Shape;101;p10"/>
          <p:cNvPicPr preferRelativeResize="0"/>
          <p:nvPr/>
        </p:nvPicPr>
        <p:blipFill rotWithShape="1">
          <a:blip r:embed="rId2">
            <a:alphaModFix/>
          </a:blip>
          <a:srcRect t="30727" b="25939"/>
          <a:stretch/>
        </p:blipFill>
        <p:spPr>
          <a:xfrm>
            <a:off x="0" y="502626"/>
            <a:ext cx="18288003" cy="5283241"/>
          </a:xfrm>
          <a:prstGeom prst="rect">
            <a:avLst/>
          </a:prstGeom>
          <a:noFill/>
          <a:ln>
            <a:noFill/>
          </a:ln>
        </p:spPr>
      </p:pic>
      <p:grpSp>
        <p:nvGrpSpPr>
          <p:cNvPr id="102" name="Google Shape;102;p10"/>
          <p:cNvGrpSpPr/>
          <p:nvPr/>
        </p:nvGrpSpPr>
        <p:grpSpPr>
          <a:xfrm>
            <a:off x="17487969" y="6483550"/>
            <a:ext cx="111626" cy="2980194"/>
            <a:chOff x="0" y="-47625"/>
            <a:chExt cx="29400" cy="784902"/>
          </a:xfrm>
        </p:grpSpPr>
        <p:sp>
          <p:nvSpPr>
            <p:cNvPr id="103" name="Google Shape;103;p10"/>
            <p:cNvSpPr/>
            <p:nvPr/>
          </p:nvSpPr>
          <p:spPr>
            <a:xfrm>
              <a:off x="0" y="0"/>
              <a:ext cx="29362" cy="737277"/>
            </a:xfrm>
            <a:custGeom>
              <a:avLst/>
              <a:gdLst/>
              <a:ahLst/>
              <a:cxnLst/>
              <a:rect l="l" t="t" r="r" b="b"/>
              <a:pathLst>
                <a:path w="29362" h="737277" extrusionOk="0">
                  <a:moveTo>
                    <a:pt x="0" y="0"/>
                  </a:moveTo>
                  <a:lnTo>
                    <a:pt x="29362" y="0"/>
                  </a:lnTo>
                  <a:lnTo>
                    <a:pt x="29362" y="737277"/>
                  </a:lnTo>
                  <a:lnTo>
                    <a:pt x="0" y="737277"/>
                  </a:lnTo>
                  <a:close/>
                </a:path>
              </a:pathLst>
            </a:custGeom>
            <a:solidFill>
              <a:srgbClr val="0DBB89"/>
            </a:solidFill>
            <a:ln>
              <a:noFill/>
            </a:ln>
          </p:spPr>
        </p:sp>
        <p:sp>
          <p:nvSpPr>
            <p:cNvPr id="104" name="Google Shape;104;p10"/>
            <p:cNvSpPr txBox="1"/>
            <p:nvPr/>
          </p:nvSpPr>
          <p:spPr>
            <a:xfrm>
              <a:off x="0" y="-47625"/>
              <a:ext cx="29400" cy="7848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10"/>
          <p:cNvSpPr>
            <a:spLocks noGrp="1"/>
          </p:cNvSpPr>
          <p:nvPr>
            <p:ph type="pic" idx="2"/>
          </p:nvPr>
        </p:nvSpPr>
        <p:spPr>
          <a:xfrm>
            <a:off x="100" y="502525"/>
            <a:ext cx="18288000" cy="5283300"/>
          </a:xfrm>
          <a:prstGeom prst="rect">
            <a:avLst/>
          </a:prstGeom>
          <a:noFill/>
          <a:ln>
            <a:noFill/>
          </a:ln>
        </p:spPr>
      </p:sp>
      <p:sp>
        <p:nvSpPr>
          <p:cNvPr id="106" name="Google Shape;106;p10"/>
          <p:cNvSpPr txBox="1">
            <a:spLocks noGrp="1"/>
          </p:cNvSpPr>
          <p:nvPr>
            <p:ph type="body" idx="1"/>
          </p:nvPr>
        </p:nvSpPr>
        <p:spPr>
          <a:xfrm>
            <a:off x="10907053" y="6869800"/>
            <a:ext cx="6315300" cy="2207700"/>
          </a:xfrm>
          <a:prstGeom prst="rect">
            <a:avLst/>
          </a:prstGeom>
          <a:noFill/>
          <a:ln>
            <a:noFill/>
          </a:ln>
        </p:spPr>
        <p:txBody>
          <a:bodyPr spcFirstLastPara="1" wrap="square" lIns="0" tIns="0" rIns="0" bIns="0" anchor="ctr" anchorCtr="0">
            <a:noAutofit/>
          </a:bodyPr>
          <a:lstStyle>
            <a:lvl1pPr marL="457200" marR="0" lvl="0"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1pPr>
            <a:lvl2pPr marL="914400" marR="0" lvl="1"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2pPr>
            <a:lvl3pPr marL="1371600" marR="0" lvl="2"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3pPr>
            <a:lvl4pPr marL="1828800" marR="0" lvl="3"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4pPr>
            <a:lvl5pPr marL="2286000" marR="0" lvl="4"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5pPr>
            <a:lvl6pPr marL="2743200" marR="0" lvl="5"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6pPr>
            <a:lvl7pPr marL="3200400" marR="0" lvl="6"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7pPr>
            <a:lvl8pPr marL="3657600" marR="0" lvl="7"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8pPr>
            <a:lvl9pPr marL="4114800" marR="0" lvl="8" indent="-368300" algn="r" rtl="0">
              <a:lnSpc>
                <a:spcPct val="80000"/>
              </a:lnSpc>
              <a:spcBef>
                <a:spcPts val="640"/>
              </a:spcBef>
              <a:spcAft>
                <a:spcPts val="0"/>
              </a:spcAft>
              <a:buSzPts val="2200"/>
              <a:buFont typeface="Lato"/>
              <a:buChar char="•"/>
              <a:defRPr i="0" u="none" strike="noStrike" cap="none">
                <a:latin typeface="Lato"/>
                <a:ea typeface="Lato"/>
                <a:cs typeface="Lato"/>
                <a:sym typeface="La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5300" y="1824800"/>
            <a:ext cx="17304000" cy="1143000"/>
          </a:xfrm>
          <a:prstGeom prst="rect">
            <a:avLst/>
          </a:prstGeom>
          <a:noFill/>
          <a:ln>
            <a:noFill/>
          </a:ln>
        </p:spPr>
        <p:txBody>
          <a:bodyPr spcFirstLastPara="1" wrap="square" lIns="0" tIns="0" rIns="0" bIns="0" anchor="t" anchorCtr="0">
            <a:noAutofit/>
          </a:bodyPr>
          <a:lstStyle>
            <a:lvl1pPr marR="0" lvl="0" rtl="0">
              <a:spcBef>
                <a:spcPts val="0"/>
              </a:spcBef>
              <a:spcAft>
                <a:spcPts val="0"/>
              </a:spcAft>
              <a:buClr>
                <a:srgbClr val="0DBB89"/>
              </a:buClr>
              <a:buSzPts val="10000"/>
              <a:buFont typeface="Alata"/>
              <a:buNone/>
              <a:defRPr sz="10000" i="0" u="none" strike="noStrike" cap="none">
                <a:solidFill>
                  <a:srgbClr val="0DBB89"/>
                </a:solidFill>
                <a:latin typeface="Alata"/>
                <a:ea typeface="Alata"/>
                <a:cs typeface="Alata"/>
                <a:sym typeface="Alat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5300" y="3822700"/>
            <a:ext cx="6117000" cy="3797400"/>
          </a:xfrm>
          <a:prstGeom prst="rect">
            <a:avLst/>
          </a:prstGeom>
          <a:noFill/>
          <a:ln>
            <a:noFill/>
          </a:ln>
        </p:spPr>
        <p:txBody>
          <a:bodyPr spcFirstLastPara="1" wrap="square" lIns="0" tIns="0" rIns="0" bIns="0" anchor="t" anchorCtr="0">
            <a:noAutofit/>
          </a:bodyPr>
          <a:lstStyle>
            <a:lvl1pPr marL="457200" marR="0" lvl="0" indent="-368300" algn="l" rtl="0">
              <a:spcBef>
                <a:spcPts val="640"/>
              </a:spcBef>
              <a:spcAft>
                <a:spcPts val="0"/>
              </a:spcAft>
              <a:buClr>
                <a:schemeClr val="dk1"/>
              </a:buClr>
              <a:buSzPts val="2200"/>
              <a:buFont typeface="Lato"/>
              <a:buChar char="•"/>
              <a:defRPr sz="2200" i="0" u="none" strike="noStrike" cap="none">
                <a:solidFill>
                  <a:schemeClr val="dk1"/>
                </a:solidFill>
                <a:latin typeface="Lato"/>
                <a:ea typeface="Lato"/>
                <a:cs typeface="Lato"/>
                <a:sym typeface="Lato"/>
              </a:defRPr>
            </a:lvl1pPr>
            <a:lvl2pPr marL="914400" marR="0" lvl="1" indent="-368300" algn="l" rtl="0">
              <a:spcBef>
                <a:spcPts val="560"/>
              </a:spcBef>
              <a:spcAft>
                <a:spcPts val="0"/>
              </a:spcAft>
              <a:buClr>
                <a:schemeClr val="dk1"/>
              </a:buClr>
              <a:buSzPts val="2200"/>
              <a:buFont typeface="Lato"/>
              <a:buChar char="–"/>
              <a:defRPr sz="2200" i="0" u="none" strike="noStrike" cap="none">
                <a:solidFill>
                  <a:schemeClr val="dk1"/>
                </a:solidFill>
                <a:latin typeface="Lato"/>
                <a:ea typeface="Lato"/>
                <a:cs typeface="Lato"/>
                <a:sym typeface="Lato"/>
              </a:defRPr>
            </a:lvl2pPr>
            <a:lvl3pPr marL="1371600" marR="0" lvl="2" indent="-368300" algn="l" rtl="0">
              <a:spcBef>
                <a:spcPts val="480"/>
              </a:spcBef>
              <a:spcAft>
                <a:spcPts val="0"/>
              </a:spcAft>
              <a:buClr>
                <a:schemeClr val="dk1"/>
              </a:buClr>
              <a:buSzPts val="2200"/>
              <a:buFont typeface="Lato"/>
              <a:buChar char="•"/>
              <a:defRPr sz="2200" i="0" u="none" strike="noStrike" cap="none">
                <a:solidFill>
                  <a:schemeClr val="dk1"/>
                </a:solidFill>
                <a:latin typeface="Lato"/>
                <a:ea typeface="Lato"/>
                <a:cs typeface="Lato"/>
                <a:sym typeface="Lato"/>
              </a:defRPr>
            </a:lvl3pPr>
            <a:lvl4pPr marL="1828800" marR="0" lvl="3" indent="-368300" algn="l" rtl="0">
              <a:spcBef>
                <a:spcPts val="400"/>
              </a:spcBef>
              <a:spcAft>
                <a:spcPts val="0"/>
              </a:spcAft>
              <a:buClr>
                <a:schemeClr val="dk1"/>
              </a:buClr>
              <a:buSzPts val="2200"/>
              <a:buFont typeface="Lato"/>
              <a:buChar char="–"/>
              <a:defRPr sz="2200" i="0" u="none" strike="noStrike" cap="none">
                <a:solidFill>
                  <a:schemeClr val="dk1"/>
                </a:solidFill>
                <a:latin typeface="Lato"/>
                <a:ea typeface="Lato"/>
                <a:cs typeface="Lato"/>
                <a:sym typeface="Lato"/>
              </a:defRPr>
            </a:lvl4pPr>
            <a:lvl5pPr marL="2286000" marR="0" lvl="4" indent="-368300" algn="l" rtl="0">
              <a:spcBef>
                <a:spcPts val="400"/>
              </a:spcBef>
              <a:spcAft>
                <a:spcPts val="0"/>
              </a:spcAft>
              <a:buClr>
                <a:schemeClr val="dk1"/>
              </a:buClr>
              <a:buSzPts val="2200"/>
              <a:buFont typeface="Lato"/>
              <a:buChar char="»"/>
              <a:defRPr sz="2200" i="0" u="none" strike="noStrike" cap="none">
                <a:solidFill>
                  <a:schemeClr val="dk1"/>
                </a:solidFill>
                <a:latin typeface="Lato"/>
                <a:ea typeface="Lato"/>
                <a:cs typeface="Lato"/>
                <a:sym typeface="Lato"/>
              </a:defRPr>
            </a:lvl5pPr>
            <a:lvl6pPr marL="2743200" marR="0" lvl="5" indent="-368300" algn="l" rtl="0">
              <a:spcBef>
                <a:spcPts val="400"/>
              </a:spcBef>
              <a:spcAft>
                <a:spcPts val="0"/>
              </a:spcAft>
              <a:buClr>
                <a:schemeClr val="dk1"/>
              </a:buClr>
              <a:buSzPts val="2200"/>
              <a:buFont typeface="Lato"/>
              <a:buChar char="•"/>
              <a:defRPr sz="2200" i="0" u="none" strike="noStrike" cap="none">
                <a:solidFill>
                  <a:schemeClr val="dk1"/>
                </a:solidFill>
                <a:latin typeface="Lato"/>
                <a:ea typeface="Lato"/>
                <a:cs typeface="Lato"/>
                <a:sym typeface="Lato"/>
              </a:defRPr>
            </a:lvl6pPr>
            <a:lvl7pPr marL="3200400" marR="0" lvl="6" indent="-368300" algn="l" rtl="0">
              <a:spcBef>
                <a:spcPts val="400"/>
              </a:spcBef>
              <a:spcAft>
                <a:spcPts val="0"/>
              </a:spcAft>
              <a:buClr>
                <a:schemeClr val="dk1"/>
              </a:buClr>
              <a:buSzPts val="2200"/>
              <a:buFont typeface="Lato"/>
              <a:buChar char="•"/>
              <a:defRPr sz="2200" i="0" u="none" strike="noStrike" cap="none">
                <a:solidFill>
                  <a:schemeClr val="dk1"/>
                </a:solidFill>
                <a:latin typeface="Lato"/>
                <a:ea typeface="Lato"/>
                <a:cs typeface="Lato"/>
                <a:sym typeface="Lato"/>
              </a:defRPr>
            </a:lvl7pPr>
            <a:lvl8pPr marL="3657600" marR="0" lvl="7" indent="-368300" algn="l" rtl="0">
              <a:spcBef>
                <a:spcPts val="400"/>
              </a:spcBef>
              <a:spcAft>
                <a:spcPts val="0"/>
              </a:spcAft>
              <a:buClr>
                <a:schemeClr val="dk1"/>
              </a:buClr>
              <a:buSzPts val="2200"/>
              <a:buFont typeface="Lato"/>
              <a:buChar char="•"/>
              <a:defRPr sz="2200" i="0" u="none" strike="noStrike" cap="none">
                <a:solidFill>
                  <a:schemeClr val="dk1"/>
                </a:solidFill>
                <a:latin typeface="Lato"/>
                <a:ea typeface="Lato"/>
                <a:cs typeface="Lato"/>
                <a:sym typeface="Lato"/>
              </a:defRPr>
            </a:lvl8pPr>
            <a:lvl9pPr marL="4114800" marR="0" lvl="8" indent="-368300" algn="l" rtl="0">
              <a:spcBef>
                <a:spcPts val="400"/>
              </a:spcBef>
              <a:spcAft>
                <a:spcPts val="0"/>
              </a:spcAft>
              <a:buClr>
                <a:schemeClr val="dk1"/>
              </a:buClr>
              <a:buSzPts val="2200"/>
              <a:buFont typeface="Lato"/>
              <a:buChar char="•"/>
              <a:defRPr sz="220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BB89"/>
        </a:solidFill>
        <a:effectLst/>
      </p:bgPr>
    </p:bg>
    <p:spTree>
      <p:nvGrpSpPr>
        <p:cNvPr id="1" name="Shape 336"/>
        <p:cNvGrpSpPr/>
        <p:nvPr/>
      </p:nvGrpSpPr>
      <p:grpSpPr>
        <a:xfrm>
          <a:off x="0" y="0"/>
          <a:ext cx="0" cy="0"/>
          <a:chOff x="0" y="0"/>
          <a:chExt cx="0" cy="0"/>
        </a:xfrm>
      </p:grpSpPr>
      <p:sp>
        <p:nvSpPr>
          <p:cNvPr id="337" name="Google Shape;337;p22"/>
          <p:cNvSpPr/>
          <p:nvPr/>
        </p:nvSpPr>
        <p:spPr>
          <a:xfrm>
            <a:off x="14421184" y="0"/>
            <a:ext cx="3866816" cy="3866816"/>
          </a:xfrm>
          <a:custGeom>
            <a:avLst/>
            <a:gdLst/>
            <a:ahLst/>
            <a:cxnLst/>
            <a:rect l="l" t="t" r="r" b="b"/>
            <a:pathLst>
              <a:path w="3866816" h="3866816" extrusionOk="0">
                <a:moveTo>
                  <a:pt x="0" y="0"/>
                </a:moveTo>
                <a:lnTo>
                  <a:pt x="3866816" y="0"/>
                </a:lnTo>
                <a:lnTo>
                  <a:pt x="3866816" y="3866816"/>
                </a:lnTo>
                <a:lnTo>
                  <a:pt x="0" y="3866816"/>
                </a:lnTo>
                <a:lnTo>
                  <a:pt x="0" y="0"/>
                </a:lnTo>
                <a:close/>
              </a:path>
            </a:pathLst>
          </a:custGeom>
          <a:blipFill rotWithShape="1">
            <a:blip r:embed="rId3">
              <a:alphaModFix/>
            </a:blip>
            <a:stretch>
              <a:fillRect/>
            </a:stretch>
          </a:blipFill>
          <a:ln>
            <a:noFill/>
          </a:ln>
        </p:spPr>
        <p:txBody>
          <a:bodyPr/>
          <a:lstStyle/>
          <a:p>
            <a:endParaRPr lang="en-US"/>
          </a:p>
        </p:txBody>
      </p:sp>
      <p:sp>
        <p:nvSpPr>
          <p:cNvPr id="338" name="Google Shape;338;p22"/>
          <p:cNvSpPr txBox="1"/>
          <p:nvPr/>
        </p:nvSpPr>
        <p:spPr>
          <a:xfrm>
            <a:off x="1028700" y="1209675"/>
            <a:ext cx="13550700" cy="7008072"/>
          </a:xfrm>
          <a:prstGeom prst="rect">
            <a:avLst/>
          </a:prstGeom>
          <a:noFill/>
          <a:ln>
            <a:noFill/>
          </a:ln>
        </p:spPr>
        <p:txBody>
          <a:bodyPr spcFirstLastPara="1" wrap="square" lIns="0" tIns="0" rIns="0" bIns="0" anchor="t" anchorCtr="0">
            <a:spAutoFit/>
          </a:bodyPr>
          <a:lstStyle/>
          <a:p>
            <a:pPr algn="ctr">
              <a:lnSpc>
                <a:spcPct val="90000"/>
              </a:lnSpc>
            </a:pPr>
            <a:r>
              <a:rPr lang="en-US" sz="9600">
                <a:solidFill>
                  <a:srgbClr val="FFFFFF"/>
                </a:solidFill>
                <a:latin typeface="Alata"/>
                <a:sym typeface="Alata"/>
              </a:rPr>
              <a:t>PHÁT TRIỂN ỨNG DỤNG JAVA</a:t>
            </a:r>
          </a:p>
          <a:p>
            <a:pPr marL="0" marR="0" lvl="0" indent="0" algn="l" rtl="0">
              <a:lnSpc>
                <a:spcPct val="90000"/>
              </a:lnSpc>
              <a:spcBef>
                <a:spcPts val="0"/>
              </a:spcBef>
              <a:spcAft>
                <a:spcPts val="0"/>
              </a:spcAft>
              <a:buNone/>
            </a:pPr>
            <a:endParaRPr lang="en-US" sz="10000">
              <a:solidFill>
                <a:srgbClr val="FFFFFF"/>
              </a:solidFill>
              <a:latin typeface="Alata"/>
              <a:sym typeface="Alata"/>
            </a:endParaRPr>
          </a:p>
          <a:p>
            <a:pPr marL="0" marR="0" lvl="0" indent="0" algn="ctr" rtl="0">
              <a:lnSpc>
                <a:spcPct val="90000"/>
              </a:lnSpc>
              <a:spcBef>
                <a:spcPts val="0"/>
              </a:spcBef>
              <a:spcAft>
                <a:spcPts val="0"/>
              </a:spcAft>
              <a:buNone/>
            </a:pPr>
            <a:r>
              <a:rPr lang="en-US" sz="10000">
                <a:solidFill>
                  <a:srgbClr val="FFFFFF"/>
                </a:solidFill>
                <a:latin typeface="Alata"/>
                <a:sym typeface="Alata"/>
              </a:rPr>
              <a:t>NGUYỄN KIM LIÊN</a:t>
            </a:r>
          </a:p>
          <a:p>
            <a:pPr marL="0" marR="0" lvl="0" indent="0" algn="l" rtl="0">
              <a:lnSpc>
                <a:spcPct val="90000"/>
              </a:lnSpc>
              <a:spcBef>
                <a:spcPts val="0"/>
              </a:spcBef>
              <a:spcAft>
                <a:spcPts val="0"/>
              </a:spcAft>
              <a:buNone/>
            </a:pPr>
            <a:endParaRPr lang="en-US" sz="10000">
              <a:solidFill>
                <a:srgbClr val="FFFFFF"/>
              </a:solidFill>
              <a:latin typeface="Alata"/>
              <a:sym typeface="Alata"/>
            </a:endParaRPr>
          </a:p>
          <a:p>
            <a:pPr marL="0" marR="0" lvl="0" indent="0" algn="l" rtl="0">
              <a:lnSpc>
                <a:spcPct val="90000"/>
              </a:lnSpc>
              <a:spcBef>
                <a:spcPts val="0"/>
              </a:spcBef>
              <a:spcAft>
                <a:spcPts val="0"/>
              </a:spcAft>
              <a:buNone/>
            </a:pPr>
            <a:endParaRPr/>
          </a:p>
        </p:txBody>
      </p:sp>
      <p:grpSp>
        <p:nvGrpSpPr>
          <p:cNvPr id="339" name="Google Shape;339;p22"/>
          <p:cNvGrpSpPr/>
          <p:nvPr/>
        </p:nvGrpSpPr>
        <p:grpSpPr>
          <a:xfrm>
            <a:off x="6749747" y="7727728"/>
            <a:ext cx="12043042" cy="843591"/>
            <a:chOff x="0" y="-47625"/>
            <a:chExt cx="3171809" cy="222179"/>
          </a:xfrm>
        </p:grpSpPr>
        <p:sp>
          <p:nvSpPr>
            <p:cNvPr id="340" name="Google Shape;340;p22"/>
            <p:cNvSpPr/>
            <p:nvPr/>
          </p:nvSpPr>
          <p:spPr>
            <a:xfrm>
              <a:off x="0" y="0"/>
              <a:ext cx="3171809" cy="174554"/>
            </a:xfrm>
            <a:custGeom>
              <a:avLst/>
              <a:gdLst/>
              <a:ahLst/>
              <a:cxnLst/>
              <a:rect l="l" t="t" r="r" b="b"/>
              <a:pathLst>
                <a:path w="3171809" h="174554" extrusionOk="0">
                  <a:moveTo>
                    <a:pt x="0" y="0"/>
                  </a:moveTo>
                  <a:lnTo>
                    <a:pt x="3171809" y="0"/>
                  </a:lnTo>
                  <a:lnTo>
                    <a:pt x="3171809" y="174554"/>
                  </a:lnTo>
                  <a:lnTo>
                    <a:pt x="0" y="174554"/>
                  </a:lnTo>
                  <a:close/>
                </a:path>
              </a:pathLst>
            </a:custGeom>
            <a:solidFill>
              <a:srgbClr val="FFFFFF"/>
            </a:solidFill>
            <a:ln>
              <a:noFill/>
            </a:ln>
          </p:spPr>
          <p:txBody>
            <a:bodyPr/>
            <a:lstStyle/>
            <a:p>
              <a:endParaRPr lang="en-US"/>
            </a:p>
          </p:txBody>
        </p:sp>
        <p:sp>
          <p:nvSpPr>
            <p:cNvPr id="341" name="Google Shape;341;p22"/>
            <p:cNvSpPr txBox="1"/>
            <p:nvPr/>
          </p:nvSpPr>
          <p:spPr>
            <a:xfrm>
              <a:off x="0" y="-47625"/>
              <a:ext cx="3171809" cy="222179"/>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2"/>
          <p:cNvGrpSpPr/>
          <p:nvPr/>
        </p:nvGrpSpPr>
        <p:grpSpPr>
          <a:xfrm>
            <a:off x="-1498682" y="8788318"/>
            <a:ext cx="2997364" cy="2997364"/>
            <a:chOff x="0" y="0"/>
            <a:chExt cx="812800" cy="812800"/>
          </a:xfrm>
        </p:grpSpPr>
        <p:sp>
          <p:nvSpPr>
            <p:cNvPr id="343" name="Google Shape;343;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2"/>
          <p:cNvGrpSpPr/>
          <p:nvPr/>
        </p:nvGrpSpPr>
        <p:grpSpPr>
          <a:xfrm>
            <a:off x="16951729" y="3828716"/>
            <a:ext cx="3073568" cy="3073568"/>
            <a:chOff x="0" y="0"/>
            <a:chExt cx="812800" cy="812800"/>
          </a:xfrm>
        </p:grpSpPr>
        <p:sp>
          <p:nvSpPr>
            <p:cNvPr id="346" name="Google Shape;34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333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2"/>
          <p:cNvGrpSpPr/>
          <p:nvPr/>
        </p:nvGrpSpPr>
        <p:grpSpPr>
          <a:xfrm>
            <a:off x="-1536784" y="-1536784"/>
            <a:ext cx="3073568" cy="3073568"/>
            <a:chOff x="0" y="0"/>
            <a:chExt cx="812800" cy="812800"/>
          </a:xfrm>
        </p:grpSpPr>
        <p:sp>
          <p:nvSpPr>
            <p:cNvPr id="349" name="Google Shape;34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333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1" name="Google Shape;351;p22"/>
          <p:cNvSpPr txBox="1"/>
          <p:nvPr/>
        </p:nvSpPr>
        <p:spPr>
          <a:xfrm>
            <a:off x="7131073" y="7983907"/>
            <a:ext cx="10576200" cy="683842"/>
          </a:xfrm>
          <a:prstGeom prst="rect">
            <a:avLst/>
          </a:prstGeom>
          <a:noFill/>
          <a:ln>
            <a:noFill/>
          </a:ln>
        </p:spPr>
        <p:txBody>
          <a:bodyPr spcFirstLastPara="1" wrap="square" lIns="0" tIns="0" rIns="0" bIns="0" anchor="t" anchorCtr="0">
            <a:spAutoFit/>
          </a:bodyPr>
          <a:lstStyle/>
          <a:p>
            <a:pPr marL="0" marR="0" lvl="0" indent="0" algn="r" rtl="0">
              <a:lnSpc>
                <a:spcPct val="140012"/>
              </a:lnSpc>
              <a:spcBef>
                <a:spcPts val="0"/>
              </a:spcBef>
              <a:spcAft>
                <a:spcPts val="0"/>
              </a:spcAft>
              <a:buNone/>
            </a:pPr>
            <a:r>
              <a:rPr lang="en-US" sz="3174" b="1">
                <a:solidFill>
                  <a:srgbClr val="0DBB89"/>
                </a:solidFill>
                <a:latin typeface="Lato"/>
                <a:ea typeface="Lato"/>
                <a:cs typeface="Lato"/>
                <a:sym typeface="Lato"/>
              </a:rPr>
              <a:t>WEBSITE BÁN SẢN PHẨM CHĂM SÓC THÚ CƯNG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4"/>
          <p:cNvPicPr preferRelativeResize="0"/>
          <p:nvPr/>
        </p:nvPicPr>
        <p:blipFill rotWithShape="1">
          <a:blip r:embed="rId3">
            <a:alphaModFix/>
          </a:blip>
          <a:srcRect l="16745" r="16726"/>
          <a:stretch/>
        </p:blipFill>
        <p:spPr>
          <a:xfrm>
            <a:off x="-1413736" y="0"/>
            <a:ext cx="10265514" cy="10287000"/>
          </a:xfrm>
          <a:prstGeom prst="rect">
            <a:avLst/>
          </a:prstGeom>
          <a:noFill/>
          <a:ln>
            <a:noFill/>
          </a:ln>
        </p:spPr>
      </p:pic>
      <p:grpSp>
        <p:nvGrpSpPr>
          <p:cNvPr id="367" name="Google Shape;367;p24"/>
          <p:cNvGrpSpPr/>
          <p:nvPr/>
        </p:nvGrpSpPr>
        <p:grpSpPr>
          <a:xfrm>
            <a:off x="-1948752" y="8018207"/>
            <a:ext cx="22185504" cy="2268793"/>
            <a:chOff x="0" y="-47625"/>
            <a:chExt cx="5843096" cy="597542"/>
          </a:xfrm>
        </p:grpSpPr>
        <p:sp>
          <p:nvSpPr>
            <p:cNvPr id="368" name="Google Shape;368;p24"/>
            <p:cNvSpPr/>
            <p:nvPr/>
          </p:nvSpPr>
          <p:spPr>
            <a:xfrm>
              <a:off x="0" y="0"/>
              <a:ext cx="5843096" cy="549917"/>
            </a:xfrm>
            <a:custGeom>
              <a:avLst/>
              <a:gdLst/>
              <a:ahLst/>
              <a:cxnLst/>
              <a:rect l="l" t="t" r="r" b="b"/>
              <a:pathLst>
                <a:path w="5843096" h="549917" extrusionOk="0">
                  <a:moveTo>
                    <a:pt x="0" y="0"/>
                  </a:moveTo>
                  <a:lnTo>
                    <a:pt x="5843096" y="0"/>
                  </a:lnTo>
                  <a:lnTo>
                    <a:pt x="5843096" y="549917"/>
                  </a:lnTo>
                  <a:lnTo>
                    <a:pt x="0" y="549917"/>
                  </a:lnTo>
                  <a:close/>
                </a:path>
              </a:pathLst>
            </a:custGeom>
            <a:solidFill>
              <a:srgbClr val="0DBB89"/>
            </a:solidFill>
            <a:ln>
              <a:noFill/>
            </a:ln>
          </p:spPr>
          <p:txBody>
            <a:bodyPr/>
            <a:lstStyle/>
            <a:p>
              <a:endParaRPr lang="en-US"/>
            </a:p>
          </p:txBody>
        </p:sp>
        <p:sp>
          <p:nvSpPr>
            <p:cNvPr id="369" name="Google Shape;369;p24"/>
            <p:cNvSpPr txBox="1"/>
            <p:nvPr/>
          </p:nvSpPr>
          <p:spPr>
            <a:xfrm>
              <a:off x="0" y="-47625"/>
              <a:ext cx="5843096" cy="597542"/>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0" name="Google Shape;370;p24"/>
          <p:cNvSpPr txBox="1"/>
          <p:nvPr/>
        </p:nvSpPr>
        <p:spPr>
          <a:xfrm>
            <a:off x="0" y="8479927"/>
            <a:ext cx="18288000" cy="1560107"/>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None/>
            </a:pPr>
            <a:r>
              <a:rPr lang="en-US" sz="9387" b="0" i="0" u="none" strike="noStrike" cap="none">
                <a:solidFill>
                  <a:srgbClr val="FFFFFF"/>
                </a:solidFill>
                <a:latin typeface="Alata"/>
                <a:ea typeface="Alata"/>
                <a:cs typeface="Alata"/>
                <a:sym typeface="Alata"/>
              </a:rPr>
              <a:t>PETCARESHOP</a:t>
            </a:r>
            <a:endParaRPr/>
          </a:p>
        </p:txBody>
      </p:sp>
      <p:sp>
        <p:nvSpPr>
          <p:cNvPr id="371" name="Google Shape;371;p24"/>
          <p:cNvSpPr txBox="1"/>
          <p:nvPr/>
        </p:nvSpPr>
        <p:spPr>
          <a:xfrm>
            <a:off x="6891367" y="1095375"/>
            <a:ext cx="10644378" cy="914096"/>
          </a:xfrm>
          <a:prstGeom prst="rect">
            <a:avLst/>
          </a:prstGeom>
          <a:noFill/>
          <a:ln>
            <a:noFill/>
          </a:ln>
        </p:spPr>
        <p:txBody>
          <a:bodyPr spcFirstLastPara="1" wrap="square" lIns="0" tIns="0" rIns="0" bIns="0" anchor="t" anchorCtr="0">
            <a:spAutoFit/>
          </a:bodyPr>
          <a:lstStyle/>
          <a:p>
            <a:pPr marL="0" marR="0" lvl="0" indent="0" algn="r" rtl="0">
              <a:lnSpc>
                <a:spcPct val="108000"/>
              </a:lnSpc>
              <a:spcBef>
                <a:spcPts val="0"/>
              </a:spcBef>
              <a:spcAft>
                <a:spcPts val="0"/>
              </a:spcAft>
              <a:buNone/>
            </a:pPr>
            <a:r>
              <a:rPr lang="en-US" sz="5500" b="0" i="0" u="none" strike="noStrike" cap="none">
                <a:solidFill>
                  <a:srgbClr val="0DBB89"/>
                </a:solidFill>
                <a:latin typeface="Alata"/>
                <a:ea typeface="Alata"/>
                <a:cs typeface="Alata"/>
                <a:sym typeface="Alata"/>
              </a:rPr>
              <a:t>GIỚI THIỆU</a:t>
            </a:r>
            <a:endParaRPr/>
          </a:p>
        </p:txBody>
      </p:sp>
      <p:sp>
        <p:nvSpPr>
          <p:cNvPr id="372" name="Google Shape;372;p24"/>
          <p:cNvSpPr txBox="1"/>
          <p:nvPr/>
        </p:nvSpPr>
        <p:spPr>
          <a:xfrm>
            <a:off x="6891367" y="2875651"/>
            <a:ext cx="10644378" cy="914096"/>
          </a:xfrm>
          <a:prstGeom prst="rect">
            <a:avLst/>
          </a:prstGeom>
          <a:noFill/>
          <a:ln>
            <a:noFill/>
          </a:ln>
        </p:spPr>
        <p:txBody>
          <a:bodyPr spcFirstLastPara="1" wrap="square" lIns="0" tIns="0" rIns="0" bIns="0" anchor="t" anchorCtr="0">
            <a:spAutoFit/>
          </a:bodyPr>
          <a:lstStyle/>
          <a:p>
            <a:pPr marL="0" marR="0" lvl="0" indent="0" algn="r" rtl="0">
              <a:lnSpc>
                <a:spcPct val="108000"/>
              </a:lnSpc>
              <a:spcBef>
                <a:spcPts val="0"/>
              </a:spcBef>
              <a:spcAft>
                <a:spcPts val="0"/>
              </a:spcAft>
              <a:buNone/>
            </a:pPr>
            <a:r>
              <a:rPr lang="en-US" sz="5500" b="0" i="0" u="none" strike="noStrike" cap="none">
                <a:solidFill>
                  <a:srgbClr val="0DBB89"/>
                </a:solidFill>
                <a:latin typeface="Alata"/>
                <a:ea typeface="Alata"/>
                <a:cs typeface="Alata"/>
                <a:sym typeface="Alata"/>
              </a:rPr>
              <a:t>CÔNG NGHỆ SỬ DỤNG</a:t>
            </a:r>
            <a:endParaRPr/>
          </a:p>
        </p:txBody>
      </p:sp>
      <p:sp>
        <p:nvSpPr>
          <p:cNvPr id="373" name="Google Shape;373;p24"/>
          <p:cNvSpPr txBox="1"/>
          <p:nvPr/>
        </p:nvSpPr>
        <p:spPr>
          <a:xfrm>
            <a:off x="6891367" y="4655927"/>
            <a:ext cx="10644378" cy="914096"/>
          </a:xfrm>
          <a:prstGeom prst="rect">
            <a:avLst/>
          </a:prstGeom>
          <a:noFill/>
          <a:ln>
            <a:noFill/>
          </a:ln>
        </p:spPr>
        <p:txBody>
          <a:bodyPr spcFirstLastPara="1" wrap="square" lIns="0" tIns="0" rIns="0" bIns="0" anchor="t" anchorCtr="0">
            <a:spAutoFit/>
          </a:bodyPr>
          <a:lstStyle/>
          <a:p>
            <a:pPr marL="0" marR="0" lvl="0" indent="0" algn="r" rtl="0">
              <a:lnSpc>
                <a:spcPct val="108000"/>
              </a:lnSpc>
              <a:spcBef>
                <a:spcPts val="0"/>
              </a:spcBef>
              <a:spcAft>
                <a:spcPts val="0"/>
              </a:spcAft>
              <a:buNone/>
            </a:pPr>
            <a:r>
              <a:rPr lang="en-US" sz="5500" b="0" i="0" u="none" strike="noStrike" cap="none">
                <a:solidFill>
                  <a:srgbClr val="0DBB89"/>
                </a:solidFill>
                <a:latin typeface="Alata"/>
                <a:ea typeface="Alata"/>
                <a:cs typeface="Alata"/>
                <a:sym typeface="Alata"/>
              </a:rPr>
              <a:t>CƠ SỞ DỮ LIỆU</a:t>
            </a:r>
            <a:endParaRPr/>
          </a:p>
        </p:txBody>
      </p:sp>
      <p:sp>
        <p:nvSpPr>
          <p:cNvPr id="374" name="Google Shape;374;p24"/>
          <p:cNvSpPr txBox="1"/>
          <p:nvPr/>
        </p:nvSpPr>
        <p:spPr>
          <a:xfrm>
            <a:off x="6891367" y="6436202"/>
            <a:ext cx="10644378" cy="914096"/>
          </a:xfrm>
          <a:prstGeom prst="rect">
            <a:avLst/>
          </a:prstGeom>
          <a:noFill/>
          <a:ln>
            <a:noFill/>
          </a:ln>
        </p:spPr>
        <p:txBody>
          <a:bodyPr spcFirstLastPara="1" wrap="square" lIns="0" tIns="0" rIns="0" bIns="0" anchor="t" anchorCtr="0">
            <a:spAutoFit/>
          </a:bodyPr>
          <a:lstStyle/>
          <a:p>
            <a:pPr marL="0" marR="0" lvl="0" indent="0" algn="r" rtl="0">
              <a:lnSpc>
                <a:spcPct val="108000"/>
              </a:lnSpc>
              <a:spcBef>
                <a:spcPts val="0"/>
              </a:spcBef>
              <a:spcAft>
                <a:spcPts val="0"/>
              </a:spcAft>
              <a:buNone/>
            </a:pPr>
            <a:r>
              <a:rPr lang="en-US" sz="5500">
                <a:solidFill>
                  <a:srgbClr val="0DBB89"/>
                </a:solidFill>
                <a:latin typeface="Alata"/>
                <a:sym typeface="Alata"/>
              </a:rPr>
              <a:t>DEMO</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BB89"/>
        </a:solidFill>
        <a:effectLst/>
      </p:bgPr>
    </p:bg>
    <p:spTree>
      <p:nvGrpSpPr>
        <p:cNvPr id="1" name="Shape 378"/>
        <p:cNvGrpSpPr/>
        <p:nvPr/>
      </p:nvGrpSpPr>
      <p:grpSpPr>
        <a:xfrm>
          <a:off x="0" y="0"/>
          <a:ext cx="0" cy="0"/>
          <a:chOff x="0" y="0"/>
          <a:chExt cx="0" cy="0"/>
        </a:xfrm>
      </p:grpSpPr>
      <p:grpSp>
        <p:nvGrpSpPr>
          <p:cNvPr id="379" name="Google Shape;379;p25"/>
          <p:cNvGrpSpPr/>
          <p:nvPr/>
        </p:nvGrpSpPr>
        <p:grpSpPr>
          <a:xfrm>
            <a:off x="-2235896" y="8051104"/>
            <a:ext cx="4471791" cy="4471791"/>
            <a:chOff x="0" y="0"/>
            <a:chExt cx="812800" cy="812800"/>
          </a:xfrm>
        </p:grpSpPr>
        <p:sp>
          <p:nvSpPr>
            <p:cNvPr id="380" name="Google Shape;380;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2" name="Google Shape;382;p25"/>
          <p:cNvSpPr/>
          <p:nvPr/>
        </p:nvSpPr>
        <p:spPr>
          <a:xfrm rot="10800000">
            <a:off x="4897558" y="4576224"/>
            <a:ext cx="5996526" cy="5996526"/>
          </a:xfrm>
          <a:custGeom>
            <a:avLst/>
            <a:gdLst/>
            <a:ahLst/>
            <a:cxnLst/>
            <a:rect l="l" t="t" r="r" b="b"/>
            <a:pathLst>
              <a:path w="5996526" h="5996526" extrusionOk="0">
                <a:moveTo>
                  <a:pt x="5996526" y="5996526"/>
                </a:moveTo>
                <a:lnTo>
                  <a:pt x="0" y="5996526"/>
                </a:lnTo>
                <a:lnTo>
                  <a:pt x="0" y="0"/>
                </a:lnTo>
                <a:lnTo>
                  <a:pt x="5996526" y="0"/>
                </a:lnTo>
                <a:lnTo>
                  <a:pt x="5996526" y="5996526"/>
                </a:lnTo>
                <a:close/>
              </a:path>
            </a:pathLst>
          </a:custGeom>
          <a:blipFill rotWithShape="1">
            <a:blip r:embed="rId3">
              <a:alphaModFix/>
            </a:blip>
            <a:stretch>
              <a:fillRect/>
            </a:stretch>
          </a:blipFill>
          <a:ln>
            <a:noFill/>
          </a:ln>
        </p:spPr>
        <p:txBody>
          <a:bodyPr/>
          <a:lstStyle/>
          <a:p>
            <a:endParaRPr lang="en-US"/>
          </a:p>
        </p:txBody>
      </p:sp>
      <p:pic>
        <p:nvPicPr>
          <p:cNvPr id="383" name="Google Shape;383;p25"/>
          <p:cNvPicPr preferRelativeResize="0"/>
          <p:nvPr/>
        </p:nvPicPr>
        <p:blipFill rotWithShape="1">
          <a:blip r:embed="rId4">
            <a:alphaModFix/>
          </a:blip>
          <a:srcRect l="26011" r="26011"/>
          <a:stretch/>
        </p:blipFill>
        <p:spPr>
          <a:xfrm flipH="1">
            <a:off x="10894084" y="0"/>
            <a:ext cx="7393916" cy="10287000"/>
          </a:xfrm>
          <a:prstGeom prst="rect">
            <a:avLst/>
          </a:prstGeom>
          <a:noFill/>
          <a:ln>
            <a:noFill/>
          </a:ln>
        </p:spPr>
      </p:pic>
      <p:sp>
        <p:nvSpPr>
          <p:cNvPr id="384" name="Google Shape;384;p25"/>
          <p:cNvSpPr txBox="1"/>
          <p:nvPr/>
        </p:nvSpPr>
        <p:spPr>
          <a:xfrm>
            <a:off x="792335" y="1231792"/>
            <a:ext cx="9413386" cy="1718034"/>
          </a:xfrm>
          <a:prstGeom prst="rect">
            <a:avLst/>
          </a:prstGeom>
          <a:noFill/>
          <a:ln>
            <a:noFill/>
          </a:ln>
        </p:spPr>
        <p:txBody>
          <a:bodyPr spcFirstLastPara="1" wrap="square" lIns="0" tIns="0" rIns="0" bIns="0" anchor="t" anchorCtr="0">
            <a:spAutoFit/>
          </a:bodyPr>
          <a:lstStyle/>
          <a:p>
            <a:pPr marL="0" marR="0" lvl="0" indent="0" algn="l" rtl="0">
              <a:lnSpc>
                <a:spcPct val="128009"/>
              </a:lnSpc>
              <a:spcBef>
                <a:spcPts val="0"/>
              </a:spcBef>
              <a:spcAft>
                <a:spcPts val="0"/>
              </a:spcAft>
              <a:buNone/>
            </a:pPr>
            <a:r>
              <a:rPr lang="en-US" sz="8722" b="0" i="0" u="none" strike="noStrike" cap="none">
                <a:solidFill>
                  <a:srgbClr val="FFFFFF"/>
                </a:solidFill>
                <a:latin typeface="Alata"/>
                <a:ea typeface="Alata"/>
                <a:cs typeface="Alata"/>
                <a:sym typeface="Alata"/>
              </a:rPr>
              <a:t>MỤC TIÊU</a:t>
            </a:r>
            <a:endParaRPr/>
          </a:p>
        </p:txBody>
      </p:sp>
      <p:sp>
        <p:nvSpPr>
          <p:cNvPr id="385" name="Google Shape;385;p25"/>
          <p:cNvSpPr txBox="1"/>
          <p:nvPr/>
        </p:nvSpPr>
        <p:spPr>
          <a:xfrm>
            <a:off x="792325" y="3429001"/>
            <a:ext cx="9413386" cy="6017032"/>
          </a:xfrm>
          <a:prstGeom prst="rect">
            <a:avLst/>
          </a:prstGeom>
          <a:noFill/>
          <a:ln>
            <a:noFill/>
          </a:ln>
        </p:spPr>
        <p:txBody>
          <a:bodyPr spcFirstLastPara="1" wrap="square" lIns="0" tIns="0" rIns="0" bIns="0" anchor="t" anchorCtr="0">
            <a:spAutoFit/>
          </a:bodyPr>
          <a:lstStyle/>
          <a:p>
            <a:pPr marL="457200" marR="0" lvl="0" indent="-457200" algn="l" rtl="0">
              <a:lnSpc>
                <a:spcPct val="170035"/>
              </a:lnSpc>
              <a:spcBef>
                <a:spcPts val="0"/>
              </a:spcBef>
              <a:spcAft>
                <a:spcPts val="0"/>
              </a:spcAft>
              <a:buFont typeface="Arial" panose="020B0604020202020204" pitchFamily="34" charset="0"/>
              <a:buChar char="•"/>
            </a:pPr>
            <a:r>
              <a:rPr lang="en-US" sz="3600" b="0" i="0">
                <a:solidFill>
                  <a:srgbClr val="262626"/>
                </a:solidFill>
                <a:effectLst/>
                <a:latin typeface="-apple-system"/>
              </a:rPr>
              <a:t>Thiết kế web dễ sử dụng và thân thiện với người dùng, giúp khách hàng tìm kiếm và mua sản phẩm dễ dàng.</a:t>
            </a:r>
          </a:p>
          <a:p>
            <a:pPr marL="457200" marR="0" lvl="0" indent="-457200" algn="l" rtl="0">
              <a:lnSpc>
                <a:spcPct val="170035"/>
              </a:lnSpc>
              <a:spcBef>
                <a:spcPts val="0"/>
              </a:spcBef>
              <a:spcAft>
                <a:spcPts val="0"/>
              </a:spcAft>
              <a:buFont typeface="Arial" panose="020B0604020202020204" pitchFamily="34" charset="0"/>
              <a:buChar char="•"/>
            </a:pPr>
            <a:r>
              <a:rPr lang="en-US" sz="3600">
                <a:solidFill>
                  <a:srgbClr val="262626"/>
                </a:solidFill>
                <a:latin typeface="-apple-system"/>
              </a:rPr>
              <a:t>Cung cấp đa dạng các sản phẩm, phụ kiện…</a:t>
            </a:r>
          </a:p>
          <a:p>
            <a:pPr marL="457200" marR="0" lvl="0" indent="-457200" algn="l" rtl="0">
              <a:lnSpc>
                <a:spcPct val="170035"/>
              </a:lnSpc>
              <a:spcBef>
                <a:spcPts val="0"/>
              </a:spcBef>
              <a:spcAft>
                <a:spcPts val="0"/>
              </a:spcAft>
              <a:buFont typeface="Arial" panose="020B0604020202020204" pitchFamily="34" charset="0"/>
              <a:buChar char="•"/>
            </a:pPr>
            <a:r>
              <a:rPr lang="en-US" sz="3600">
                <a:solidFill>
                  <a:srgbClr val="262626"/>
                </a:solidFill>
                <a:latin typeface="-apple-system"/>
              </a:rPr>
              <a:t>Xây dựng hệ thống quản lý hiệu quả</a:t>
            </a:r>
          </a:p>
          <a:p>
            <a:pPr marL="457200" marR="0" lvl="0" indent="-457200" algn="l" rtl="0">
              <a:lnSpc>
                <a:spcPct val="170035"/>
              </a:lnSpc>
              <a:spcBef>
                <a:spcPts val="0"/>
              </a:spcBef>
              <a:spcAft>
                <a:spcPts val="0"/>
              </a:spcAft>
              <a:buFont typeface="Arial" panose="020B0604020202020204" pitchFamily="34" charset="0"/>
              <a:buChar char="•"/>
            </a:pPr>
            <a:endParaRPr lang="en-US" sz="3600" b="0" i="0">
              <a:solidFill>
                <a:srgbClr val="262626"/>
              </a:solidFill>
              <a:effectLst/>
              <a:latin typeface="-apple-system"/>
            </a:endParaRPr>
          </a:p>
          <a:p>
            <a:pPr marR="0" lvl="0" algn="l" rtl="0">
              <a:lnSpc>
                <a:spcPct val="170035"/>
              </a:lnSpc>
              <a:spcBef>
                <a:spcPts val="0"/>
              </a:spcBef>
              <a:spcAft>
                <a:spcPts val="0"/>
              </a:spcAft>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8"/>
          <p:cNvSpPr/>
          <p:nvPr/>
        </p:nvSpPr>
        <p:spPr>
          <a:xfrm>
            <a:off x="0" y="0"/>
            <a:ext cx="4568242" cy="4568242"/>
          </a:xfrm>
          <a:custGeom>
            <a:avLst/>
            <a:gdLst/>
            <a:ahLst/>
            <a:cxnLst/>
            <a:rect l="l" t="t" r="r" b="b"/>
            <a:pathLst>
              <a:path w="4568242" h="4568242" extrusionOk="0">
                <a:moveTo>
                  <a:pt x="0" y="0"/>
                </a:moveTo>
                <a:lnTo>
                  <a:pt x="4568242" y="0"/>
                </a:lnTo>
                <a:lnTo>
                  <a:pt x="4568242" y="4568242"/>
                </a:lnTo>
                <a:lnTo>
                  <a:pt x="0" y="4568242"/>
                </a:lnTo>
                <a:lnTo>
                  <a:pt x="0" y="0"/>
                </a:lnTo>
                <a:close/>
              </a:path>
            </a:pathLst>
          </a:custGeom>
          <a:blipFill rotWithShape="1">
            <a:blip r:embed="rId3">
              <a:alphaModFix/>
            </a:blip>
            <a:stretch>
              <a:fillRect/>
            </a:stretch>
          </a:blipFill>
          <a:ln>
            <a:noFill/>
          </a:ln>
        </p:spPr>
        <p:txBody>
          <a:bodyPr/>
          <a:lstStyle/>
          <a:p>
            <a:endParaRPr lang="en-US"/>
          </a:p>
        </p:txBody>
      </p:sp>
      <p:sp>
        <p:nvSpPr>
          <p:cNvPr id="437" name="Google Shape;437;p28"/>
          <p:cNvSpPr/>
          <p:nvPr/>
        </p:nvSpPr>
        <p:spPr>
          <a:xfrm flipH="1">
            <a:off x="13719758" y="0"/>
            <a:ext cx="4568242" cy="4568242"/>
          </a:xfrm>
          <a:custGeom>
            <a:avLst/>
            <a:gdLst/>
            <a:ahLst/>
            <a:cxnLst/>
            <a:rect l="l" t="t" r="r" b="b"/>
            <a:pathLst>
              <a:path w="4568242" h="4568242" extrusionOk="0">
                <a:moveTo>
                  <a:pt x="4568242" y="0"/>
                </a:moveTo>
                <a:lnTo>
                  <a:pt x="0" y="0"/>
                </a:lnTo>
                <a:lnTo>
                  <a:pt x="0" y="4568242"/>
                </a:lnTo>
                <a:lnTo>
                  <a:pt x="4568242" y="4568242"/>
                </a:lnTo>
                <a:lnTo>
                  <a:pt x="4568242" y="0"/>
                </a:lnTo>
                <a:close/>
              </a:path>
            </a:pathLst>
          </a:custGeom>
          <a:blipFill rotWithShape="1">
            <a:blip r:embed="rId3">
              <a:alphaModFix/>
            </a:blip>
            <a:stretch>
              <a:fillRect/>
            </a:stretch>
          </a:blipFill>
          <a:ln>
            <a:noFill/>
          </a:ln>
        </p:spPr>
        <p:txBody>
          <a:bodyPr/>
          <a:lstStyle/>
          <a:p>
            <a:endParaRPr lang="en-US"/>
          </a:p>
        </p:txBody>
      </p:sp>
      <p:sp>
        <p:nvSpPr>
          <p:cNvPr id="438" name="Google Shape;438;p28"/>
          <p:cNvSpPr/>
          <p:nvPr/>
        </p:nvSpPr>
        <p:spPr>
          <a:xfrm rot="10800000" flipH="1">
            <a:off x="0" y="5718758"/>
            <a:ext cx="4568242" cy="4568242"/>
          </a:xfrm>
          <a:custGeom>
            <a:avLst/>
            <a:gdLst/>
            <a:ahLst/>
            <a:cxnLst/>
            <a:rect l="l" t="t" r="r" b="b"/>
            <a:pathLst>
              <a:path w="4568242" h="4568242" extrusionOk="0">
                <a:moveTo>
                  <a:pt x="0" y="4568242"/>
                </a:moveTo>
                <a:lnTo>
                  <a:pt x="4568242" y="4568242"/>
                </a:lnTo>
                <a:lnTo>
                  <a:pt x="4568242" y="0"/>
                </a:lnTo>
                <a:lnTo>
                  <a:pt x="0" y="0"/>
                </a:lnTo>
                <a:lnTo>
                  <a:pt x="0" y="4568242"/>
                </a:lnTo>
                <a:close/>
              </a:path>
            </a:pathLst>
          </a:custGeom>
          <a:blipFill rotWithShape="1">
            <a:blip r:embed="rId3">
              <a:alphaModFix/>
            </a:blip>
            <a:stretch>
              <a:fillRect/>
            </a:stretch>
          </a:blipFill>
          <a:ln>
            <a:noFill/>
          </a:ln>
        </p:spPr>
        <p:txBody>
          <a:bodyPr/>
          <a:lstStyle/>
          <a:p>
            <a:endParaRPr lang="en-US"/>
          </a:p>
        </p:txBody>
      </p:sp>
      <p:sp>
        <p:nvSpPr>
          <p:cNvPr id="439" name="Google Shape;439;p28"/>
          <p:cNvSpPr/>
          <p:nvPr/>
        </p:nvSpPr>
        <p:spPr>
          <a:xfrm rot="10800000">
            <a:off x="13719758" y="5718758"/>
            <a:ext cx="4568242" cy="4568242"/>
          </a:xfrm>
          <a:custGeom>
            <a:avLst/>
            <a:gdLst/>
            <a:ahLst/>
            <a:cxnLst/>
            <a:rect l="l" t="t" r="r" b="b"/>
            <a:pathLst>
              <a:path w="4568242" h="4568242" extrusionOk="0">
                <a:moveTo>
                  <a:pt x="4568242" y="4568242"/>
                </a:moveTo>
                <a:lnTo>
                  <a:pt x="0" y="4568242"/>
                </a:lnTo>
                <a:lnTo>
                  <a:pt x="0" y="0"/>
                </a:lnTo>
                <a:lnTo>
                  <a:pt x="4568242" y="0"/>
                </a:lnTo>
                <a:lnTo>
                  <a:pt x="4568242" y="4568242"/>
                </a:lnTo>
                <a:close/>
              </a:path>
            </a:pathLst>
          </a:custGeom>
          <a:blipFill rotWithShape="1">
            <a:blip r:embed="rId3">
              <a:alphaModFix/>
            </a:blip>
            <a:stretch>
              <a:fillRect/>
            </a:stretch>
          </a:blipFill>
          <a:ln>
            <a:noFill/>
          </a:ln>
        </p:spPr>
        <p:txBody>
          <a:bodyPr/>
          <a:lstStyle/>
          <a:p>
            <a:endParaRPr lang="en-US"/>
          </a:p>
        </p:txBody>
      </p:sp>
      <p:sp>
        <p:nvSpPr>
          <p:cNvPr id="440" name="Google Shape;440;p28"/>
          <p:cNvSpPr txBox="1"/>
          <p:nvPr/>
        </p:nvSpPr>
        <p:spPr>
          <a:xfrm>
            <a:off x="2284121" y="4025809"/>
            <a:ext cx="13719900" cy="3293722"/>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1891" b="0" i="0" u="none" strike="noStrike" cap="none">
                <a:solidFill>
                  <a:srgbClr val="0DBB89"/>
                </a:solidFill>
                <a:latin typeface="Alata"/>
                <a:ea typeface="Alata"/>
                <a:cs typeface="Alata"/>
                <a:sym typeface="Alata"/>
              </a:rPr>
              <a:t>Công cụ, công nghệ sử dụng</a:t>
            </a:r>
            <a:endParaRPr/>
          </a:p>
        </p:txBody>
      </p:sp>
      <p:sp>
        <p:nvSpPr>
          <p:cNvPr id="445" name="Google Shape;445;p28"/>
          <p:cNvSpPr txBox="1"/>
          <p:nvPr/>
        </p:nvSpPr>
        <p:spPr>
          <a:xfrm>
            <a:off x="4423958" y="657378"/>
            <a:ext cx="3442500"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200" b="0" i="0" u="none" strike="noStrike" cap="none">
                <a:solidFill>
                  <a:srgbClr val="000000"/>
                </a:solidFill>
                <a:latin typeface="Lato"/>
                <a:ea typeface="Lato"/>
                <a:cs typeface="Lato"/>
                <a:sym typeface="Lato"/>
              </a:rPr>
              <a:t>Giao diện người d</a:t>
            </a:r>
            <a:r>
              <a:rPr lang="en-US" sz="2200">
                <a:latin typeface="Lato"/>
                <a:ea typeface="Lato"/>
                <a:cs typeface="Lato"/>
                <a:sym typeface="Lato"/>
              </a:rPr>
              <a:t>ù</a:t>
            </a:r>
            <a:r>
              <a:rPr lang="en-US" sz="2200" b="0" i="0" u="none" strike="noStrike" cap="none">
                <a:solidFill>
                  <a:srgbClr val="000000"/>
                </a:solidFill>
                <a:latin typeface="Lato"/>
                <a:ea typeface="Lato"/>
                <a:cs typeface="Lato"/>
                <a:sym typeface="Lato"/>
              </a:rPr>
              <a:t>ng tương tác mượt mà</a:t>
            </a:r>
            <a:endParaRPr/>
          </a:p>
        </p:txBody>
      </p:sp>
      <p:sp>
        <p:nvSpPr>
          <p:cNvPr id="446" name="Google Shape;446;p28"/>
          <p:cNvSpPr txBox="1"/>
          <p:nvPr/>
        </p:nvSpPr>
        <p:spPr>
          <a:xfrm>
            <a:off x="10378660" y="657378"/>
            <a:ext cx="3485400" cy="162506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200" b="0" i="0" u="none" strike="noStrike" cap="none">
                <a:solidFill>
                  <a:srgbClr val="000000"/>
                </a:solidFill>
                <a:latin typeface="Lato"/>
                <a:ea typeface="Lato"/>
                <a:cs typeface="Lato"/>
                <a:sym typeface="Lato"/>
              </a:rPr>
              <a:t>Xử lý logic và giao tiếp với cơ sở dữ liệu</a:t>
            </a:r>
            <a:br>
              <a:rPr lang="en-US" sz="2200" b="0" i="0" u="none" strike="noStrike" cap="none">
                <a:solidFill>
                  <a:srgbClr val="000000"/>
                </a:solidFill>
                <a:latin typeface="Lato"/>
                <a:ea typeface="Lato"/>
                <a:cs typeface="Lato"/>
                <a:sym typeface="Lato"/>
              </a:rPr>
            </a:br>
            <a:r>
              <a:rPr lang="en-US" sz="2200" b="0" i="0" u="none" strike="noStrike" cap="none">
                <a:solidFill>
                  <a:srgbClr val="000000"/>
                </a:solidFill>
                <a:latin typeface="Lato"/>
                <a:ea typeface="Lato"/>
                <a:cs typeface="Lato"/>
                <a:sym typeface="Lato"/>
              </a:rPr>
              <a:t>API cho các yêu cầu từ font-end.</a:t>
            </a:r>
            <a:endParaRPr/>
          </a:p>
        </p:txBody>
      </p:sp>
      <p:sp>
        <p:nvSpPr>
          <p:cNvPr id="447" name="Google Shape;447;p28"/>
          <p:cNvSpPr txBox="1"/>
          <p:nvPr/>
        </p:nvSpPr>
        <p:spPr>
          <a:xfrm>
            <a:off x="9601824" y="8065275"/>
            <a:ext cx="4262400" cy="406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200" b="0" i="0" u="none" strike="noStrike" cap="none">
                <a:solidFill>
                  <a:srgbClr val="000000"/>
                </a:solidFill>
                <a:latin typeface="Lato"/>
                <a:ea typeface="Lato"/>
                <a:cs typeface="Lato"/>
                <a:sym typeface="Lato"/>
              </a:rPr>
              <a:t>Môi trường phát triển tích hợp.</a:t>
            </a:r>
            <a:endParaRPr/>
          </a:p>
        </p:txBody>
      </p:sp>
      <p:sp>
        <p:nvSpPr>
          <p:cNvPr id="448" name="Google Shape;448;p28"/>
          <p:cNvSpPr txBox="1"/>
          <p:nvPr/>
        </p:nvSpPr>
        <p:spPr>
          <a:xfrm>
            <a:off x="4423958" y="8065283"/>
            <a:ext cx="3702000"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200" b="0" i="0" u="none" strike="noStrike" cap="none">
                <a:solidFill>
                  <a:srgbClr val="000000"/>
                </a:solidFill>
                <a:latin typeface="Lato"/>
                <a:ea typeface="Lato"/>
                <a:cs typeface="Lato"/>
                <a:sym typeface="Lato"/>
              </a:rPr>
              <a:t>Lưu trữ thông tin sản phẩm, khách hàng, đơn hàng…</a:t>
            </a:r>
            <a:endParaRPr/>
          </a:p>
        </p:txBody>
      </p:sp>
      <p:pic>
        <p:nvPicPr>
          <p:cNvPr id="1026" name="Picture 2" descr="Download Logo Angular Icon Svg Eps Png Psd Ai Vector - vrogue.co">
            <a:extLst>
              <a:ext uri="{FF2B5EF4-FFF2-40B4-BE49-F238E27FC236}">
                <a16:creationId xmlns:a16="http://schemas.microsoft.com/office/drawing/2014/main" id="{156BE54B-08B2-3259-80E1-02386307E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326" y="55604"/>
            <a:ext cx="3184071" cy="3184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CC61059-859E-1047-16FE-0F9B5DDA5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9896" y="276785"/>
            <a:ext cx="3142778" cy="28196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DF5D72C-A0FF-6E71-3C27-883D89CA18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10" y="7248116"/>
            <a:ext cx="3694315" cy="23089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uot;intellij idea&quot; Icon - Download for free – Iconduck">
            <a:extLst>
              <a:ext uri="{FF2B5EF4-FFF2-40B4-BE49-F238E27FC236}">
                <a16:creationId xmlns:a16="http://schemas.microsoft.com/office/drawing/2014/main" id="{4D74F9C7-6567-D690-13A4-EB201447A0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51975" y="7202976"/>
            <a:ext cx="1404794" cy="139107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2">
            <a:extLst>
              <a:ext uri="{FF2B5EF4-FFF2-40B4-BE49-F238E27FC236}">
                <a16:creationId xmlns:a16="http://schemas.microsoft.com/office/drawing/2014/main" id="{6E76C865-5620-2286-FEB1-866E92FDDE85}"/>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DB93ACD8-3446-120B-1172-16EABD25EB7C}"/>
              </a:ext>
            </a:extLst>
          </p:cNvPr>
          <p:cNvPicPr>
            <a:picLocks noChangeAspect="1"/>
          </p:cNvPicPr>
          <p:nvPr/>
        </p:nvPicPr>
        <p:blipFill>
          <a:blip r:embed="rId8"/>
          <a:stretch>
            <a:fillRect/>
          </a:stretch>
        </p:blipFill>
        <p:spPr>
          <a:xfrm>
            <a:off x="16242676" y="8471540"/>
            <a:ext cx="1603688" cy="16036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9" name="Google Shape;559;p33"/>
          <p:cNvSpPr/>
          <p:nvPr/>
        </p:nvSpPr>
        <p:spPr>
          <a:xfrm>
            <a:off x="11484142" y="5433846"/>
            <a:ext cx="2227258" cy="1190571"/>
          </a:xfrm>
          <a:custGeom>
            <a:avLst/>
            <a:gdLst/>
            <a:ahLst/>
            <a:cxnLst/>
            <a:rect l="l" t="t" r="r" b="b"/>
            <a:pathLst>
              <a:path w="2227258" h="1190571" extrusionOk="0">
                <a:moveTo>
                  <a:pt x="0" y="0"/>
                </a:moveTo>
                <a:lnTo>
                  <a:pt x="2227259" y="0"/>
                </a:lnTo>
                <a:lnTo>
                  <a:pt x="2227259" y="1190571"/>
                </a:lnTo>
                <a:lnTo>
                  <a:pt x="0" y="1190571"/>
                </a:lnTo>
                <a:lnTo>
                  <a:pt x="0" y="0"/>
                </a:lnTo>
                <a:close/>
              </a:path>
            </a:pathLst>
          </a:custGeom>
          <a:blipFill rotWithShape="1">
            <a:blip r:embed="rId3">
              <a:alphaModFix/>
            </a:blip>
            <a:stretch>
              <a:fillRect/>
            </a:stretch>
          </a:blipFill>
          <a:ln>
            <a:noFill/>
          </a:ln>
        </p:spPr>
        <p:txBody>
          <a:bodyPr/>
          <a:lstStyle/>
          <a:p>
            <a:endParaRPr lang="en-US"/>
          </a:p>
        </p:txBody>
      </p:sp>
      <p:sp>
        <p:nvSpPr>
          <p:cNvPr id="561" name="Google Shape;561;p33"/>
          <p:cNvSpPr txBox="1"/>
          <p:nvPr/>
        </p:nvSpPr>
        <p:spPr>
          <a:xfrm>
            <a:off x="7560129" y="885274"/>
            <a:ext cx="10075284" cy="3967881"/>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None/>
            </a:pPr>
            <a:r>
              <a:rPr lang="en-US" sz="11937" b="0" i="0" u="none" strike="noStrike" cap="none">
                <a:solidFill>
                  <a:srgbClr val="0DBB89"/>
                </a:solidFill>
                <a:latin typeface="Alata"/>
                <a:ea typeface="Alata"/>
                <a:cs typeface="Alata"/>
                <a:sym typeface="Alata"/>
              </a:rPr>
              <a:t>CƠ SỞ DỮ LIỆU</a:t>
            </a:r>
            <a:endParaRPr/>
          </a:p>
        </p:txBody>
      </p:sp>
      <p:sp>
        <p:nvSpPr>
          <p:cNvPr id="563" name="Google Shape;563;p33"/>
          <p:cNvSpPr/>
          <p:nvPr/>
        </p:nvSpPr>
        <p:spPr>
          <a:xfrm>
            <a:off x="10890976" y="8011032"/>
            <a:ext cx="3731100" cy="1165500"/>
          </a:xfrm>
          <a:prstGeom prst="roundRect">
            <a:avLst>
              <a:gd name="adj" fmla="val 50000"/>
            </a:avLst>
          </a:prstGeom>
          <a:noFill/>
          <a:ln w="76200" cap="flat" cmpd="sng">
            <a:solidFill>
              <a:srgbClr val="0DBB8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4" name="Google Shape;564;p33"/>
          <p:cNvSpPr/>
          <p:nvPr/>
        </p:nvSpPr>
        <p:spPr>
          <a:xfrm>
            <a:off x="11057451" y="8156707"/>
            <a:ext cx="3398400" cy="874200"/>
          </a:xfrm>
          <a:prstGeom prst="roundRect">
            <a:avLst>
              <a:gd name="adj" fmla="val 50000"/>
            </a:avLst>
          </a:prstGeom>
          <a:solidFill>
            <a:srgbClr val="0DBB8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5" name="Google Shape;565;p33"/>
          <p:cNvSpPr txBox="1"/>
          <p:nvPr/>
        </p:nvSpPr>
        <p:spPr>
          <a:xfrm>
            <a:off x="11141776" y="8292435"/>
            <a:ext cx="3229500" cy="738472"/>
          </a:xfrm>
          <a:prstGeom prst="rect">
            <a:avLst/>
          </a:prstGeom>
          <a:noFill/>
          <a:ln>
            <a:noFill/>
          </a:ln>
        </p:spPr>
        <p:txBody>
          <a:bodyPr spcFirstLastPara="1" wrap="square" lIns="0" tIns="0" rIns="0" bIns="0" anchor="t" anchorCtr="0">
            <a:spAutoFit/>
          </a:bodyPr>
          <a:lstStyle/>
          <a:p>
            <a:pPr marL="0" marR="0" lvl="0" indent="0" algn="ctr" rtl="0">
              <a:lnSpc>
                <a:spcPct val="150015"/>
              </a:lnSpc>
              <a:spcBef>
                <a:spcPts val="0"/>
              </a:spcBef>
              <a:spcAft>
                <a:spcPts val="0"/>
              </a:spcAft>
              <a:buNone/>
            </a:pPr>
            <a:r>
              <a:rPr lang="en-US" sz="3199" b="1" i="0" u="none" strike="noStrike" cap="none">
                <a:solidFill>
                  <a:srgbClr val="FFFFFF"/>
                </a:solidFill>
                <a:latin typeface="Lato"/>
                <a:ea typeface="Lato"/>
                <a:cs typeface="Lato"/>
                <a:sym typeface="Lato"/>
              </a:rPr>
              <a:t>POSTGRESQL</a:t>
            </a:r>
            <a:endParaRPr/>
          </a:p>
        </p:txBody>
      </p:sp>
      <p:pic>
        <p:nvPicPr>
          <p:cNvPr id="3" name="Picture 2" descr="A screenshot of a computer&#10;&#10;Description automatically generated">
            <a:extLst>
              <a:ext uri="{FF2B5EF4-FFF2-40B4-BE49-F238E27FC236}">
                <a16:creationId xmlns:a16="http://schemas.microsoft.com/office/drawing/2014/main" id="{011C99AF-D601-FC8D-0C91-8664B15DD500}"/>
              </a:ext>
            </a:extLst>
          </p:cNvPr>
          <p:cNvPicPr>
            <a:picLocks noChangeAspect="1"/>
          </p:cNvPicPr>
          <p:nvPr/>
        </p:nvPicPr>
        <p:blipFill>
          <a:blip r:embed="rId4"/>
          <a:stretch>
            <a:fillRect/>
          </a:stretch>
        </p:blipFill>
        <p:spPr>
          <a:xfrm>
            <a:off x="0" y="0"/>
            <a:ext cx="7877640" cy="10287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4"/>
          <p:cNvSpPr/>
          <p:nvPr/>
        </p:nvSpPr>
        <p:spPr>
          <a:xfrm>
            <a:off x="0" y="2886777"/>
            <a:ext cx="7219838" cy="7422263"/>
          </a:xfrm>
          <a:custGeom>
            <a:avLst/>
            <a:gdLst/>
            <a:ahLst/>
            <a:cxnLst/>
            <a:rect l="l" t="t" r="r" b="b"/>
            <a:pathLst>
              <a:path w="7219838" h="7422263" extrusionOk="0">
                <a:moveTo>
                  <a:pt x="0" y="0"/>
                </a:moveTo>
                <a:lnTo>
                  <a:pt x="7219838" y="0"/>
                </a:lnTo>
                <a:lnTo>
                  <a:pt x="7219838" y="7422263"/>
                </a:lnTo>
                <a:lnTo>
                  <a:pt x="0" y="7422263"/>
                </a:lnTo>
                <a:lnTo>
                  <a:pt x="0" y="0"/>
                </a:lnTo>
                <a:close/>
              </a:path>
            </a:pathLst>
          </a:custGeom>
          <a:blipFill rotWithShape="1">
            <a:blip r:embed="rId3">
              <a:alphaModFix/>
            </a:blip>
            <a:stretch>
              <a:fillRect/>
            </a:stretch>
          </a:blipFill>
          <a:ln>
            <a:noFill/>
          </a:ln>
        </p:spPr>
        <p:txBody>
          <a:bodyPr/>
          <a:lstStyle/>
          <a:p>
            <a:endParaRPr lang="en-US"/>
          </a:p>
        </p:txBody>
      </p:sp>
      <p:sp>
        <p:nvSpPr>
          <p:cNvPr id="571" name="Google Shape;571;p34"/>
          <p:cNvSpPr/>
          <p:nvPr/>
        </p:nvSpPr>
        <p:spPr>
          <a:xfrm rot="10800000">
            <a:off x="5027979" y="-5969573"/>
            <a:ext cx="7219838" cy="7422263"/>
          </a:xfrm>
          <a:custGeom>
            <a:avLst/>
            <a:gdLst/>
            <a:ahLst/>
            <a:cxnLst/>
            <a:rect l="l" t="t" r="r" b="b"/>
            <a:pathLst>
              <a:path w="7219838" h="7422263" extrusionOk="0">
                <a:moveTo>
                  <a:pt x="7219838" y="7422263"/>
                </a:moveTo>
                <a:lnTo>
                  <a:pt x="0" y="7422263"/>
                </a:lnTo>
                <a:lnTo>
                  <a:pt x="0" y="0"/>
                </a:lnTo>
                <a:lnTo>
                  <a:pt x="7219838" y="0"/>
                </a:lnTo>
                <a:lnTo>
                  <a:pt x="7219838" y="7422263"/>
                </a:lnTo>
                <a:close/>
              </a:path>
            </a:pathLst>
          </a:custGeom>
          <a:blipFill rotWithShape="1">
            <a:blip r:embed="rId3">
              <a:alphaModFix/>
            </a:blip>
            <a:stretch>
              <a:fillRect/>
            </a:stretch>
          </a:blipFill>
          <a:ln>
            <a:noFill/>
          </a:ln>
        </p:spPr>
        <p:txBody>
          <a:bodyPr/>
          <a:lstStyle/>
          <a:p>
            <a:endParaRPr lang="en-US"/>
          </a:p>
        </p:txBody>
      </p:sp>
      <p:sp>
        <p:nvSpPr>
          <p:cNvPr id="572" name="Google Shape;572;p34"/>
          <p:cNvSpPr txBox="1"/>
          <p:nvPr/>
        </p:nvSpPr>
        <p:spPr>
          <a:xfrm>
            <a:off x="1504430" y="3938297"/>
            <a:ext cx="3265701" cy="168046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200" b="0" i="0" u="none" strike="noStrike" cap="none">
                <a:solidFill>
                  <a:srgbClr val="14110F"/>
                </a:solidFill>
                <a:latin typeface="Lato"/>
                <a:ea typeface="Lato"/>
                <a:cs typeface="Lato"/>
                <a:sym typeface="Lato"/>
              </a:rPr>
              <a:t>Kết quả đạt được</a:t>
            </a:r>
            <a:endParaRPr/>
          </a:p>
        </p:txBody>
      </p:sp>
      <p:sp>
        <p:nvSpPr>
          <p:cNvPr id="573" name="Google Shape;573;p34"/>
          <p:cNvSpPr txBox="1"/>
          <p:nvPr/>
        </p:nvSpPr>
        <p:spPr>
          <a:xfrm>
            <a:off x="1504431" y="6296420"/>
            <a:ext cx="3265701" cy="840038"/>
          </a:xfrm>
          <a:prstGeom prst="rect">
            <a:avLst/>
          </a:prstGeom>
          <a:noFill/>
          <a:ln>
            <a:noFill/>
          </a:ln>
        </p:spPr>
        <p:txBody>
          <a:bodyPr spcFirstLastPara="1" wrap="square" lIns="0" tIns="0" rIns="0" bIns="0" anchor="t" anchorCtr="0">
            <a:spAutoFit/>
          </a:bodyPr>
          <a:lstStyle/>
          <a:p>
            <a:pPr marL="0" marR="0" lvl="0" indent="0" algn="l" rtl="0">
              <a:lnSpc>
                <a:spcPct val="130007"/>
              </a:lnSpc>
              <a:spcBef>
                <a:spcPts val="0"/>
              </a:spcBef>
              <a:spcAft>
                <a:spcPts val="0"/>
              </a:spcAft>
              <a:buNone/>
            </a:pPr>
            <a:r>
              <a:rPr lang="en-US" sz="4199" b="0" i="0" u="none" strike="noStrike" cap="none">
                <a:solidFill>
                  <a:srgbClr val="14110F"/>
                </a:solidFill>
                <a:latin typeface="Lato"/>
                <a:ea typeface="Lato"/>
                <a:cs typeface="Lato"/>
                <a:sym typeface="Lato"/>
              </a:rPr>
              <a:t>Hạn chế</a:t>
            </a:r>
            <a:endParaRPr/>
          </a:p>
        </p:txBody>
      </p:sp>
      <p:sp>
        <p:nvSpPr>
          <p:cNvPr id="574" name="Google Shape;574;p34"/>
          <p:cNvSpPr txBox="1"/>
          <p:nvPr/>
        </p:nvSpPr>
        <p:spPr>
          <a:xfrm>
            <a:off x="1504429" y="8355761"/>
            <a:ext cx="3265701" cy="168046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200">
                <a:solidFill>
                  <a:srgbClr val="14110F"/>
                </a:solidFill>
                <a:latin typeface="Lato"/>
                <a:ea typeface="Lato"/>
                <a:cs typeface="Lato"/>
                <a:sym typeface="Lato"/>
              </a:rPr>
              <a:t>Hướng phát triển</a:t>
            </a:r>
            <a:endParaRPr/>
          </a:p>
        </p:txBody>
      </p:sp>
      <p:sp>
        <p:nvSpPr>
          <p:cNvPr id="575" name="Google Shape;575;p34"/>
          <p:cNvSpPr txBox="1"/>
          <p:nvPr/>
        </p:nvSpPr>
        <p:spPr>
          <a:xfrm>
            <a:off x="1504431" y="853662"/>
            <a:ext cx="8772776" cy="1535228"/>
          </a:xfrm>
          <a:prstGeom prst="rect">
            <a:avLst/>
          </a:prstGeom>
          <a:noFill/>
          <a:ln>
            <a:noFill/>
          </a:ln>
        </p:spPr>
        <p:txBody>
          <a:bodyPr spcFirstLastPara="1" wrap="square" lIns="0" tIns="0" rIns="0" bIns="0" anchor="t" anchorCtr="0">
            <a:spAutoFit/>
          </a:bodyPr>
          <a:lstStyle/>
          <a:p>
            <a:pPr marL="0" marR="0" lvl="0" indent="0" algn="l" rtl="0">
              <a:lnSpc>
                <a:spcPct val="108000"/>
              </a:lnSpc>
              <a:spcBef>
                <a:spcPts val="0"/>
              </a:spcBef>
              <a:spcAft>
                <a:spcPts val="0"/>
              </a:spcAft>
              <a:buNone/>
            </a:pPr>
            <a:r>
              <a:rPr lang="en-US" sz="9237" b="0" i="0" u="none" strike="noStrike" cap="none">
                <a:solidFill>
                  <a:srgbClr val="0DBB89"/>
                </a:solidFill>
                <a:latin typeface="Alata"/>
                <a:ea typeface="Alata"/>
                <a:cs typeface="Alata"/>
                <a:sym typeface="Alata"/>
              </a:rPr>
              <a:t>KẾT LUẬN</a:t>
            </a:r>
            <a:endParaRPr/>
          </a:p>
        </p:txBody>
      </p:sp>
      <p:sp>
        <p:nvSpPr>
          <p:cNvPr id="578" name="Google Shape;578;p34"/>
          <p:cNvSpPr txBox="1"/>
          <p:nvPr/>
        </p:nvSpPr>
        <p:spPr>
          <a:xfrm>
            <a:off x="5027979" y="3571067"/>
            <a:ext cx="13129392" cy="2153475"/>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0" i="0" u="none" strike="noStrike" cap="none">
                <a:solidFill>
                  <a:srgbClr val="14110F"/>
                </a:solidFill>
                <a:latin typeface="Lato"/>
                <a:ea typeface="Lato"/>
                <a:cs typeface="Lato"/>
                <a:sym typeface="Lato"/>
              </a:rPr>
              <a:t>Website bán sản phẩm chăm sóc thú cưng</a:t>
            </a:r>
            <a:r>
              <a:rPr lang="vi-VN" sz="1999" b="0" i="0" u="none" strike="noStrike" cap="none">
                <a:solidFill>
                  <a:srgbClr val="14110F"/>
                </a:solidFill>
                <a:latin typeface="Lato"/>
                <a:ea typeface="Lato"/>
                <a:cs typeface="Lato"/>
                <a:sym typeface="Lato"/>
              </a:rPr>
              <a:t> đã được xây dựng thành công, với đầy đủ chức năng quản lý sản phẩm, đơn hàng, danh mục và khách hàng. Hệ thống quản lý admin giúp theo dõi và cập nhật thông tin hiệu quả. Dự án tích hợp thành công Angular và Spring Boot, xử lý tốt các thao tác qua API. Cơ sở dữ liệu PostgreSQL lưu trữ dữ liệu sản phẩm và đơn hàng một cách tin cậy, dễ dàng truy xuất. Giao diện người dùng thân thiện, giúp khách hàng dễ dàng mua sắm và theo dõi đơn hàng.</a:t>
            </a:r>
            <a:endParaRPr/>
          </a:p>
        </p:txBody>
      </p:sp>
      <p:sp>
        <p:nvSpPr>
          <p:cNvPr id="579" name="Google Shape;579;p34"/>
          <p:cNvSpPr txBox="1"/>
          <p:nvPr/>
        </p:nvSpPr>
        <p:spPr>
          <a:xfrm>
            <a:off x="5027979" y="5951865"/>
            <a:ext cx="12231321" cy="1292085"/>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vi-VN" sz="1999" b="0" i="0" u="none" strike="noStrike" cap="none">
                <a:solidFill>
                  <a:srgbClr val="14110F"/>
                </a:solidFill>
                <a:latin typeface="Lato"/>
                <a:ea typeface="Lato"/>
                <a:cs typeface="Lato"/>
                <a:sym typeface="Lato"/>
              </a:rPr>
              <a:t>Hệ thống chưa tối ưu hiệu suất cho dữ liệu lớn, dễ gặp vấn đề truy xuất khi số lượng đơn hàng và sản phẩm tăng cao. Thanh toán vẫn chỉ mô phỏng, chưa tích hợp với cổng thanh toán thực như PayPal hay thẻ tín dụng. Giao diện chưa tối ưu</a:t>
            </a:r>
            <a:r>
              <a:rPr lang="en-US" sz="1999" b="0" i="0" u="none" strike="noStrike" cap="none">
                <a:solidFill>
                  <a:srgbClr val="14110F"/>
                </a:solidFill>
                <a:latin typeface="Lato"/>
                <a:ea typeface="Lato"/>
                <a:cs typeface="Lato"/>
                <a:sym typeface="Lato"/>
              </a:rPr>
              <a:t>. Chưa có đăng nhập, đăng kí. Chưa có bẫy lỗi.</a:t>
            </a:r>
            <a:endParaRPr/>
          </a:p>
        </p:txBody>
      </p:sp>
      <p:sp>
        <p:nvSpPr>
          <p:cNvPr id="580" name="Google Shape;580;p34"/>
          <p:cNvSpPr txBox="1"/>
          <p:nvPr/>
        </p:nvSpPr>
        <p:spPr>
          <a:xfrm>
            <a:off x="5027979" y="8642679"/>
            <a:ext cx="12051707" cy="86139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vi-VN" sz="1999" b="0" i="0" u="none" strike="noStrike" cap="none">
                <a:solidFill>
                  <a:srgbClr val="14110F"/>
                </a:solidFill>
                <a:latin typeface="Lato"/>
                <a:ea typeface="Lato"/>
                <a:cs typeface="Lato"/>
                <a:sym typeface="Lato"/>
              </a:rPr>
              <a:t>Tối ưu hiệu suất hệ thống bằng cách áp dụng phân trang và bộ nhớ đệm. Tích hợp cổng thanh toán thực tế như PayPal, thẻ tín dụng. Cải thiện giao diện để thân thiện hơn với người dùn</a:t>
            </a:r>
            <a:r>
              <a:rPr lang="en-US" sz="1999" b="0" i="0" u="none" strike="noStrike" cap="none">
                <a:solidFill>
                  <a:srgbClr val="14110F"/>
                </a:solidFill>
                <a:latin typeface="Lato"/>
                <a:ea typeface="Lato"/>
                <a:cs typeface="Lato"/>
                <a:sym typeface="Lato"/>
              </a:rPr>
              <a:t>g</a:t>
            </a:r>
            <a:r>
              <a:rPr lang="vi-VN" sz="1999" b="0" i="0" u="none" strike="noStrike" cap="none">
                <a:solidFill>
                  <a:srgbClr val="14110F"/>
                </a:solidFill>
                <a:latin typeface="Lato"/>
                <a:ea typeface="Lato"/>
                <a:cs typeface="Lato"/>
                <a:sym typeface="Lato"/>
              </a:rPr>
              <a:t>.</a:t>
            </a:r>
            <a:endParaRPr/>
          </a:p>
        </p:txBody>
      </p:sp>
      <p:cxnSp>
        <p:nvCxnSpPr>
          <p:cNvPr id="588" name="Google Shape;588;p34"/>
          <p:cNvCxnSpPr/>
          <p:nvPr/>
        </p:nvCxnSpPr>
        <p:spPr>
          <a:xfrm>
            <a:off x="-108839" y="3440683"/>
            <a:ext cx="19936642" cy="0"/>
          </a:xfrm>
          <a:prstGeom prst="straightConnector1">
            <a:avLst/>
          </a:prstGeom>
          <a:noFill/>
          <a:ln w="38100" cap="flat" cmpd="sng">
            <a:solidFill>
              <a:srgbClr val="000000"/>
            </a:solidFill>
            <a:prstDash val="solid"/>
            <a:round/>
            <a:headEnd type="none" w="sm" len="sm"/>
            <a:tailEnd type="none" w="sm" len="sm"/>
          </a:ln>
        </p:spPr>
      </p:cxnSp>
      <p:cxnSp>
        <p:nvCxnSpPr>
          <p:cNvPr id="589" name="Google Shape;589;p34"/>
          <p:cNvCxnSpPr/>
          <p:nvPr/>
        </p:nvCxnSpPr>
        <p:spPr>
          <a:xfrm>
            <a:off x="-108839" y="5639195"/>
            <a:ext cx="19936642" cy="0"/>
          </a:xfrm>
          <a:prstGeom prst="straightConnector1">
            <a:avLst/>
          </a:prstGeom>
          <a:noFill/>
          <a:ln w="38100" cap="flat" cmpd="sng">
            <a:solidFill>
              <a:srgbClr val="000000"/>
            </a:solidFill>
            <a:prstDash val="solid"/>
            <a:round/>
            <a:headEnd type="none" w="sm" len="sm"/>
            <a:tailEnd type="none" w="sm" len="sm"/>
          </a:ln>
        </p:spPr>
      </p:cxnSp>
      <p:cxnSp>
        <p:nvCxnSpPr>
          <p:cNvPr id="590" name="Google Shape;590;p34"/>
          <p:cNvCxnSpPr/>
          <p:nvPr/>
        </p:nvCxnSpPr>
        <p:spPr>
          <a:xfrm>
            <a:off x="-108839" y="7837708"/>
            <a:ext cx="19936642" cy="0"/>
          </a:xfrm>
          <a:prstGeom prst="straightConnector1">
            <a:avLst/>
          </a:prstGeom>
          <a:noFill/>
          <a:ln w="38100" cap="flat" cmpd="sng">
            <a:solidFill>
              <a:srgbClr val="000000"/>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BB89"/>
        </a:solidFill>
        <a:effectLst/>
      </p:bgPr>
    </p:bg>
    <p:spTree>
      <p:nvGrpSpPr>
        <p:cNvPr id="1" name="Shape 708"/>
        <p:cNvGrpSpPr/>
        <p:nvPr/>
      </p:nvGrpSpPr>
      <p:grpSpPr>
        <a:xfrm>
          <a:off x="0" y="0"/>
          <a:ext cx="0" cy="0"/>
          <a:chOff x="0" y="0"/>
          <a:chExt cx="0" cy="0"/>
        </a:xfrm>
      </p:grpSpPr>
      <p:sp>
        <p:nvSpPr>
          <p:cNvPr id="709" name="Google Shape;709;p40"/>
          <p:cNvSpPr/>
          <p:nvPr/>
        </p:nvSpPr>
        <p:spPr>
          <a:xfrm rot="-4073805">
            <a:off x="3884465" y="-59781"/>
            <a:ext cx="10519070" cy="10406562"/>
          </a:xfrm>
          <a:custGeom>
            <a:avLst/>
            <a:gdLst/>
            <a:ahLst/>
            <a:cxnLst/>
            <a:rect l="l" t="t" r="r" b="b"/>
            <a:pathLst>
              <a:path w="754721" h="746649" extrusionOk="0">
                <a:moveTo>
                  <a:pt x="0" y="0"/>
                </a:moveTo>
                <a:lnTo>
                  <a:pt x="754721" y="0"/>
                </a:lnTo>
                <a:lnTo>
                  <a:pt x="754721" y="746649"/>
                </a:lnTo>
                <a:lnTo>
                  <a:pt x="0" y="746649"/>
                </a:lnTo>
                <a:close/>
              </a:path>
            </a:pathLst>
          </a:custGeom>
          <a:solidFill>
            <a:srgbClr val="000000">
              <a:alpha val="0"/>
            </a:srgbClr>
          </a:solidFill>
          <a:ln w="142875" cap="sq" cmpd="sng">
            <a:solidFill>
              <a:srgbClr val="FFFFFF"/>
            </a:solidFill>
            <a:prstDash val="solid"/>
            <a:miter lim="8000"/>
            <a:headEnd type="none" w="sm" len="sm"/>
            <a:tailEnd type="none" w="sm" len="sm"/>
          </a:ln>
        </p:spPr>
        <p:txBody>
          <a:bodyPr/>
          <a:lstStyle/>
          <a:p>
            <a:endParaRPr lang="en-US"/>
          </a:p>
        </p:txBody>
      </p:sp>
      <p:sp>
        <p:nvSpPr>
          <p:cNvPr id="710" name="Google Shape;710;p40"/>
          <p:cNvSpPr/>
          <p:nvPr/>
        </p:nvSpPr>
        <p:spPr>
          <a:xfrm rot="-2700000">
            <a:off x="4335732" y="335232"/>
            <a:ext cx="9616537" cy="9616537"/>
          </a:xfrm>
          <a:custGeom>
            <a:avLst/>
            <a:gdLst/>
            <a:ahLst/>
            <a:cxnLst/>
            <a:rect l="l" t="t" r="r" b="b"/>
            <a:pathLst>
              <a:path w="812800" h="812800" extrusionOk="0">
                <a:moveTo>
                  <a:pt x="0" y="0"/>
                </a:moveTo>
                <a:lnTo>
                  <a:pt x="812800" y="0"/>
                </a:lnTo>
                <a:lnTo>
                  <a:pt x="812800" y="812800"/>
                </a:lnTo>
                <a:lnTo>
                  <a:pt x="0" y="812800"/>
                </a:lnTo>
                <a:close/>
              </a:path>
            </a:pathLst>
          </a:custGeom>
          <a:solidFill>
            <a:srgbClr val="FFFFFF"/>
          </a:solidFill>
          <a:ln>
            <a:noFill/>
          </a:ln>
        </p:spPr>
        <p:txBody>
          <a:bodyPr/>
          <a:lstStyle/>
          <a:p>
            <a:endParaRPr lang="en-US"/>
          </a:p>
        </p:txBody>
      </p:sp>
      <p:sp>
        <p:nvSpPr>
          <p:cNvPr id="711" name="Google Shape;711;p40"/>
          <p:cNvSpPr/>
          <p:nvPr/>
        </p:nvSpPr>
        <p:spPr>
          <a:xfrm rot="-6048879">
            <a:off x="3884465" y="-28828"/>
            <a:ext cx="10519070" cy="10406562"/>
          </a:xfrm>
          <a:custGeom>
            <a:avLst/>
            <a:gdLst/>
            <a:ahLst/>
            <a:cxnLst/>
            <a:rect l="l" t="t" r="r" b="b"/>
            <a:pathLst>
              <a:path w="754721" h="746649" extrusionOk="0">
                <a:moveTo>
                  <a:pt x="0" y="0"/>
                </a:moveTo>
                <a:lnTo>
                  <a:pt x="754721" y="0"/>
                </a:lnTo>
                <a:lnTo>
                  <a:pt x="754721" y="746649"/>
                </a:lnTo>
                <a:lnTo>
                  <a:pt x="0" y="746649"/>
                </a:lnTo>
                <a:close/>
              </a:path>
            </a:pathLst>
          </a:custGeom>
          <a:solidFill>
            <a:srgbClr val="000000">
              <a:alpha val="0"/>
            </a:srgbClr>
          </a:solidFill>
          <a:ln w="142875" cap="sq" cmpd="sng">
            <a:solidFill>
              <a:srgbClr val="FFFFFF"/>
            </a:solidFill>
            <a:prstDash val="solid"/>
            <a:miter lim="8000"/>
            <a:headEnd type="none" w="sm" len="sm"/>
            <a:tailEnd type="none" w="sm" len="sm"/>
          </a:ln>
        </p:spPr>
        <p:txBody>
          <a:bodyPr/>
          <a:lstStyle/>
          <a:p>
            <a:endParaRPr lang="en-US"/>
          </a:p>
        </p:txBody>
      </p:sp>
      <p:sp>
        <p:nvSpPr>
          <p:cNvPr id="712" name="Google Shape;712;p40"/>
          <p:cNvSpPr txBox="1"/>
          <p:nvPr/>
        </p:nvSpPr>
        <p:spPr>
          <a:xfrm>
            <a:off x="3138939" y="2963078"/>
            <a:ext cx="12010121" cy="442274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3950">
                <a:solidFill>
                  <a:srgbClr val="0DBB89"/>
                </a:solidFill>
                <a:latin typeface="Alata"/>
                <a:sym typeface="Alata"/>
              </a:rPr>
              <a:t>DEMO</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374</Words>
  <Application>Microsoft Office PowerPoint</Application>
  <PresentationFormat>Custom</PresentationFormat>
  <Paragraphs>28</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Lato</vt:lpstr>
      <vt:lpstr>-apple-system</vt:lpstr>
      <vt:lpstr>Alata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Kim Lien</cp:lastModifiedBy>
  <cp:revision>3</cp:revision>
  <dcterms:modified xsi:type="dcterms:W3CDTF">2024-10-13T10:23:19Z</dcterms:modified>
</cp:coreProperties>
</file>